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54"/>
  </p:notesMasterIdLst>
  <p:sldIdLst>
    <p:sldId id="256" r:id="rId2"/>
    <p:sldId id="257" r:id="rId3"/>
    <p:sldId id="307" r:id="rId4"/>
    <p:sldId id="258" r:id="rId5"/>
    <p:sldId id="259" r:id="rId6"/>
    <p:sldId id="260" r:id="rId7"/>
    <p:sldId id="303" r:id="rId8"/>
    <p:sldId id="261" r:id="rId9"/>
    <p:sldId id="262" r:id="rId10"/>
    <p:sldId id="263" r:id="rId11"/>
    <p:sldId id="264" r:id="rId12"/>
    <p:sldId id="285" r:id="rId13"/>
    <p:sldId id="286" r:id="rId14"/>
    <p:sldId id="265" r:id="rId15"/>
    <p:sldId id="267" r:id="rId16"/>
    <p:sldId id="268" r:id="rId17"/>
    <p:sldId id="270" r:id="rId18"/>
    <p:sldId id="275" r:id="rId19"/>
    <p:sldId id="273" r:id="rId20"/>
    <p:sldId id="276" r:id="rId21"/>
    <p:sldId id="279" r:id="rId22"/>
    <p:sldId id="280" r:id="rId23"/>
    <p:sldId id="281" r:id="rId24"/>
    <p:sldId id="278" r:id="rId25"/>
    <p:sldId id="277" r:id="rId26"/>
    <p:sldId id="287" r:id="rId27"/>
    <p:sldId id="305" r:id="rId28"/>
    <p:sldId id="282" r:id="rId29"/>
    <p:sldId id="283" r:id="rId30"/>
    <p:sldId id="284" r:id="rId31"/>
    <p:sldId id="288" r:id="rId32"/>
    <p:sldId id="289" r:id="rId33"/>
    <p:sldId id="290" r:id="rId34"/>
    <p:sldId id="291" r:id="rId35"/>
    <p:sldId id="292" r:id="rId36"/>
    <p:sldId id="309" r:id="rId37"/>
    <p:sldId id="310" r:id="rId38"/>
    <p:sldId id="311" r:id="rId39"/>
    <p:sldId id="316" r:id="rId40"/>
    <p:sldId id="308" r:id="rId41"/>
    <p:sldId id="295" r:id="rId42"/>
    <p:sldId id="296" r:id="rId43"/>
    <p:sldId id="294" r:id="rId44"/>
    <p:sldId id="297" r:id="rId45"/>
    <p:sldId id="298" r:id="rId46"/>
    <p:sldId id="299" r:id="rId47"/>
    <p:sldId id="314" r:id="rId48"/>
    <p:sldId id="315" r:id="rId49"/>
    <p:sldId id="313" r:id="rId50"/>
    <p:sldId id="300" r:id="rId51"/>
    <p:sldId id="301" r:id="rId52"/>
    <p:sldId id="3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D95F2-FD01-4F96-8350-13B7BCB4B521}" v="224" dt="2023-05-23T13:12:51.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116" d="100"/>
          <a:sy n="116" d="100"/>
        </p:scale>
        <p:origin x="-372"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philus Ebode" userId="714d4eba-cb00-41e9-84aa-3eb29cf905e2" providerId="ADAL" clId="{721D95F2-FD01-4F96-8350-13B7BCB4B521}"/>
    <pc:docChg chg="undo custSel addSld delSld modSld sldOrd">
      <pc:chgData name="Theophilus Ebode" userId="714d4eba-cb00-41e9-84aa-3eb29cf905e2" providerId="ADAL" clId="{721D95F2-FD01-4F96-8350-13B7BCB4B521}" dt="2023-05-23T15:03:51.854" v="11189" actId="20577"/>
      <pc:docMkLst>
        <pc:docMk/>
      </pc:docMkLst>
      <pc:sldChg chg="modSp mod">
        <pc:chgData name="Theophilus Ebode" userId="714d4eba-cb00-41e9-84aa-3eb29cf905e2" providerId="ADAL" clId="{721D95F2-FD01-4F96-8350-13B7BCB4B521}" dt="2023-05-21T12:59:51.423" v="9578" actId="20577"/>
        <pc:sldMkLst>
          <pc:docMk/>
          <pc:sldMk cId="831006428" sldId="256"/>
        </pc:sldMkLst>
        <pc:spChg chg="mod">
          <ac:chgData name="Theophilus Ebode" userId="714d4eba-cb00-41e9-84aa-3eb29cf905e2" providerId="ADAL" clId="{721D95F2-FD01-4F96-8350-13B7BCB4B521}" dt="2023-05-21T12:59:51.423" v="9578" actId="20577"/>
          <ac:spMkLst>
            <pc:docMk/>
            <pc:sldMk cId="831006428" sldId="256"/>
            <ac:spMk id="2" creationId="{B9391358-F282-75FA-E9D5-23E20B9469EE}"/>
          </ac:spMkLst>
        </pc:spChg>
        <pc:picChg chg="mod">
          <ac:chgData name="Theophilus Ebode" userId="714d4eba-cb00-41e9-84aa-3eb29cf905e2" providerId="ADAL" clId="{721D95F2-FD01-4F96-8350-13B7BCB4B521}" dt="2023-05-19T22:53:52.238" v="367" actId="1076"/>
          <ac:picMkLst>
            <pc:docMk/>
            <pc:sldMk cId="831006428" sldId="256"/>
            <ac:picMk id="4" creationId="{B0B1475B-1880-2844-0EFA-A301C2B2D477}"/>
          </ac:picMkLst>
        </pc:picChg>
        <pc:picChg chg="mod">
          <ac:chgData name="Theophilus Ebode" userId="714d4eba-cb00-41e9-84aa-3eb29cf905e2" providerId="ADAL" clId="{721D95F2-FD01-4F96-8350-13B7BCB4B521}" dt="2023-05-19T22:54:07.087" v="368" actId="1076"/>
          <ac:picMkLst>
            <pc:docMk/>
            <pc:sldMk cId="831006428" sldId="256"/>
            <ac:picMk id="18" creationId="{C115C453-8CB1-58A5-43A3-3C2C1837E8CC}"/>
          </ac:picMkLst>
        </pc:picChg>
      </pc:sldChg>
      <pc:sldChg chg="modSp">
        <pc:chgData name="Theophilus Ebode" userId="714d4eba-cb00-41e9-84aa-3eb29cf905e2" providerId="ADAL" clId="{721D95F2-FD01-4F96-8350-13B7BCB4B521}" dt="2023-05-21T18:24:36.357" v="9866" actId="20577"/>
        <pc:sldMkLst>
          <pc:docMk/>
          <pc:sldMk cId="344867906" sldId="257"/>
        </pc:sldMkLst>
        <pc:graphicFrameChg chg="mod">
          <ac:chgData name="Theophilus Ebode" userId="714d4eba-cb00-41e9-84aa-3eb29cf905e2" providerId="ADAL" clId="{721D95F2-FD01-4F96-8350-13B7BCB4B521}" dt="2023-05-21T18:24:36.357" v="9866" actId="20577"/>
          <ac:graphicFrameMkLst>
            <pc:docMk/>
            <pc:sldMk cId="344867906" sldId="257"/>
            <ac:graphicFrameMk id="18" creationId="{66FA9E12-0888-7DFF-B434-A10DDFC90DC9}"/>
          </ac:graphicFrameMkLst>
        </pc:graphicFrameChg>
      </pc:sldChg>
      <pc:sldChg chg="addSp delSp modSp mod setBg setFolMasterObjs">
        <pc:chgData name="Theophilus Ebode" userId="714d4eba-cb00-41e9-84aa-3eb29cf905e2" providerId="ADAL" clId="{721D95F2-FD01-4F96-8350-13B7BCB4B521}" dt="2023-05-20T23:26:17.507" v="8500" actId="255"/>
        <pc:sldMkLst>
          <pc:docMk/>
          <pc:sldMk cId="4099457718" sldId="258"/>
        </pc:sldMkLst>
        <pc:spChg chg="mod">
          <ac:chgData name="Theophilus Ebode" userId="714d4eba-cb00-41e9-84aa-3eb29cf905e2" providerId="ADAL" clId="{721D95F2-FD01-4F96-8350-13B7BCB4B521}" dt="2023-05-20T23:26:17.507" v="8500" actId="255"/>
          <ac:spMkLst>
            <pc:docMk/>
            <pc:sldMk cId="4099457718" sldId="258"/>
            <ac:spMk id="2" creationId="{380BF8C3-C55D-9AFA-9263-A7C54287D654}"/>
          </ac:spMkLst>
        </pc:spChg>
        <pc:spChg chg="mod ord">
          <ac:chgData name="Theophilus Ebode" userId="714d4eba-cb00-41e9-84aa-3eb29cf905e2" providerId="ADAL" clId="{721D95F2-FD01-4F96-8350-13B7BCB4B521}" dt="2023-05-20T23:26:08.369" v="8499" actId="255"/>
          <ac:spMkLst>
            <pc:docMk/>
            <pc:sldMk cId="4099457718" sldId="258"/>
            <ac:spMk id="3" creationId="{3EFEFCA5-09D6-FF5E-B204-2480624C5493}"/>
          </ac:spMkLst>
        </pc:spChg>
        <pc:spChg chg="add del">
          <ac:chgData name="Theophilus Ebode" userId="714d4eba-cb00-41e9-84aa-3eb29cf905e2" providerId="ADAL" clId="{721D95F2-FD01-4F96-8350-13B7BCB4B521}" dt="2023-05-20T23:23:32.335" v="8473" actId="26606"/>
          <ac:spMkLst>
            <pc:docMk/>
            <pc:sldMk cId="4099457718" sldId="258"/>
            <ac:spMk id="8" creationId="{3558DB37-9FEE-48A2-8578-ED0401573943}"/>
          </ac:spMkLst>
        </pc:spChg>
        <pc:spChg chg="add del">
          <ac:chgData name="Theophilus Ebode" userId="714d4eba-cb00-41e9-84aa-3eb29cf905e2" providerId="ADAL" clId="{721D95F2-FD01-4F96-8350-13B7BCB4B521}" dt="2023-05-20T23:24:12.967" v="8479" actId="26606"/>
          <ac:spMkLst>
            <pc:docMk/>
            <pc:sldMk cId="4099457718" sldId="258"/>
            <ac:spMk id="9" creationId="{67B74F2B-9534-4540-96B0-5C8E958B940F}"/>
          </ac:spMkLst>
        </pc:spChg>
        <pc:spChg chg="add del">
          <ac:chgData name="Theophilus Ebode" userId="714d4eba-cb00-41e9-84aa-3eb29cf905e2" providerId="ADAL" clId="{721D95F2-FD01-4F96-8350-13B7BCB4B521}" dt="2023-05-20T23:23:32.335" v="8473" actId="26606"/>
          <ac:spMkLst>
            <pc:docMk/>
            <pc:sldMk cId="4099457718" sldId="258"/>
            <ac:spMk id="10" creationId="{5F7FCCA6-00E2-4F74-A105-0D769872F243}"/>
          </ac:spMkLst>
        </pc:spChg>
        <pc:spChg chg="add del">
          <ac:chgData name="Theophilus Ebode" userId="714d4eba-cb00-41e9-84aa-3eb29cf905e2" providerId="ADAL" clId="{721D95F2-FD01-4F96-8350-13B7BCB4B521}" dt="2023-05-20T23:23:32.335" v="8473" actId="26606"/>
          <ac:spMkLst>
            <pc:docMk/>
            <pc:sldMk cId="4099457718" sldId="258"/>
            <ac:spMk id="12" creationId="{9B834327-03F1-4931-8261-971373A5A694}"/>
          </ac:spMkLst>
        </pc:spChg>
        <pc:spChg chg="add del">
          <ac:chgData name="Theophilus Ebode" userId="714d4eba-cb00-41e9-84aa-3eb29cf905e2" providerId="ADAL" clId="{721D95F2-FD01-4F96-8350-13B7BCB4B521}" dt="2023-05-20T23:25:55.881" v="8498" actId="26606"/>
          <ac:spMkLst>
            <pc:docMk/>
            <pc:sldMk cId="4099457718" sldId="258"/>
            <ac:spMk id="16" creationId="{F4FAA6B4-BAFB-4474-9B14-DC83A9096513}"/>
          </ac:spMkLst>
        </pc:spChg>
        <pc:spChg chg="add del">
          <ac:chgData name="Theophilus Ebode" userId="714d4eba-cb00-41e9-84aa-3eb29cf905e2" providerId="ADAL" clId="{721D95F2-FD01-4F96-8350-13B7BCB4B521}" dt="2023-05-20T23:25:55.881" v="8498" actId="26606"/>
          <ac:spMkLst>
            <pc:docMk/>
            <pc:sldMk cId="4099457718" sldId="258"/>
            <ac:spMk id="20" creationId="{DB148495-5F82-48E2-A76C-C8E1C8949940}"/>
          </ac:spMkLst>
        </pc:spChg>
        <pc:spChg chg="add del">
          <ac:chgData name="Theophilus Ebode" userId="714d4eba-cb00-41e9-84aa-3eb29cf905e2" providerId="ADAL" clId="{721D95F2-FD01-4F96-8350-13B7BCB4B521}" dt="2023-05-20T23:25:18.494" v="8485" actId="26606"/>
          <ac:spMkLst>
            <pc:docMk/>
            <pc:sldMk cId="4099457718" sldId="258"/>
            <ac:spMk id="25" creationId="{F4FAA6B4-BAFB-4474-9B14-DC83A9096513}"/>
          </ac:spMkLst>
        </pc:spChg>
        <pc:spChg chg="add del">
          <ac:chgData name="Theophilus Ebode" userId="714d4eba-cb00-41e9-84aa-3eb29cf905e2" providerId="ADAL" clId="{721D95F2-FD01-4F96-8350-13B7BCB4B521}" dt="2023-05-20T23:25:18.494" v="8485" actId="26606"/>
          <ac:spMkLst>
            <pc:docMk/>
            <pc:sldMk cId="4099457718" sldId="258"/>
            <ac:spMk id="29" creationId="{DB148495-5F82-48E2-A76C-C8E1C8949940}"/>
          </ac:spMkLst>
        </pc:spChg>
        <pc:spChg chg="add del">
          <ac:chgData name="Theophilus Ebode" userId="714d4eba-cb00-41e9-84aa-3eb29cf905e2" providerId="ADAL" clId="{721D95F2-FD01-4F96-8350-13B7BCB4B521}" dt="2023-05-20T23:25:20.519" v="8487" actId="26606"/>
          <ac:spMkLst>
            <pc:docMk/>
            <pc:sldMk cId="4099457718" sldId="258"/>
            <ac:spMk id="31" creationId="{67B74F2B-9534-4540-96B0-5C8E958B940F}"/>
          </ac:spMkLst>
        </pc:spChg>
        <pc:spChg chg="add del">
          <ac:chgData name="Theophilus Ebode" userId="714d4eba-cb00-41e9-84aa-3eb29cf905e2" providerId="ADAL" clId="{721D95F2-FD01-4F96-8350-13B7BCB4B521}" dt="2023-05-20T23:25:23.823" v="8489" actId="26606"/>
          <ac:spMkLst>
            <pc:docMk/>
            <pc:sldMk cId="4099457718" sldId="258"/>
            <ac:spMk id="34" creationId="{873ECEC8-0F24-45B8-950F-35FC94BCEAC8}"/>
          </ac:spMkLst>
        </pc:spChg>
        <pc:spChg chg="add del">
          <ac:chgData name="Theophilus Ebode" userId="714d4eba-cb00-41e9-84aa-3eb29cf905e2" providerId="ADAL" clId="{721D95F2-FD01-4F96-8350-13B7BCB4B521}" dt="2023-05-20T23:25:23.823" v="8489" actId="26606"/>
          <ac:spMkLst>
            <pc:docMk/>
            <pc:sldMk cId="4099457718" sldId="258"/>
            <ac:spMk id="36" creationId="{8B53612E-ADB2-4457-9688-89506397AF28}"/>
          </ac:spMkLst>
        </pc:spChg>
        <pc:spChg chg="add del">
          <ac:chgData name="Theophilus Ebode" userId="714d4eba-cb00-41e9-84aa-3eb29cf905e2" providerId="ADAL" clId="{721D95F2-FD01-4F96-8350-13B7BCB4B521}" dt="2023-05-20T23:25:35.114" v="8491" actId="26606"/>
          <ac:spMkLst>
            <pc:docMk/>
            <pc:sldMk cId="4099457718" sldId="258"/>
            <ac:spMk id="38" creationId="{D40791F6-715D-481A-9C4A-3645AECFD5A0}"/>
          </ac:spMkLst>
        </pc:spChg>
        <pc:spChg chg="add del">
          <ac:chgData name="Theophilus Ebode" userId="714d4eba-cb00-41e9-84aa-3eb29cf905e2" providerId="ADAL" clId="{721D95F2-FD01-4F96-8350-13B7BCB4B521}" dt="2023-05-20T23:25:35.114" v="8491" actId="26606"/>
          <ac:spMkLst>
            <pc:docMk/>
            <pc:sldMk cId="4099457718" sldId="258"/>
            <ac:spMk id="40" creationId="{811CBAFA-D7E0-40A7-BB94-2C05304B407B}"/>
          </ac:spMkLst>
        </pc:spChg>
        <pc:spChg chg="add del">
          <ac:chgData name="Theophilus Ebode" userId="714d4eba-cb00-41e9-84aa-3eb29cf905e2" providerId="ADAL" clId="{721D95F2-FD01-4F96-8350-13B7BCB4B521}" dt="2023-05-20T23:25:38.456" v="8493" actId="26606"/>
          <ac:spMkLst>
            <pc:docMk/>
            <pc:sldMk cId="4099457718" sldId="258"/>
            <ac:spMk id="42" creationId="{13BCCAE5-A35B-4B66-A4A7-E23C34A403A4}"/>
          </ac:spMkLst>
        </pc:spChg>
        <pc:spChg chg="add del">
          <ac:chgData name="Theophilus Ebode" userId="714d4eba-cb00-41e9-84aa-3eb29cf905e2" providerId="ADAL" clId="{721D95F2-FD01-4F96-8350-13B7BCB4B521}" dt="2023-05-20T23:25:38.456" v="8493" actId="26606"/>
          <ac:spMkLst>
            <pc:docMk/>
            <pc:sldMk cId="4099457718" sldId="258"/>
            <ac:spMk id="44" creationId="{CB06839E-D8C3-4A74-BA2B-3B97E7B2CDB5}"/>
          </ac:spMkLst>
        </pc:spChg>
        <pc:spChg chg="add del">
          <ac:chgData name="Theophilus Ebode" userId="714d4eba-cb00-41e9-84aa-3eb29cf905e2" providerId="ADAL" clId="{721D95F2-FD01-4F96-8350-13B7BCB4B521}" dt="2023-05-20T23:25:52.775" v="8495" actId="26606"/>
          <ac:spMkLst>
            <pc:docMk/>
            <pc:sldMk cId="4099457718" sldId="258"/>
            <ac:spMk id="46" creationId="{08CB54FC-0B2A-4107-9A70-958B90B76585}"/>
          </ac:spMkLst>
        </pc:spChg>
        <pc:spChg chg="add del">
          <ac:chgData name="Theophilus Ebode" userId="714d4eba-cb00-41e9-84aa-3eb29cf905e2" providerId="ADAL" clId="{721D95F2-FD01-4F96-8350-13B7BCB4B521}" dt="2023-05-20T23:25:52.775" v="8495" actId="26606"/>
          <ac:spMkLst>
            <pc:docMk/>
            <pc:sldMk cId="4099457718" sldId="258"/>
            <ac:spMk id="48" creationId="{9AA76026-5689-4584-8D93-D71D739E61B5}"/>
          </ac:spMkLst>
        </pc:spChg>
        <pc:spChg chg="add del">
          <ac:chgData name="Theophilus Ebode" userId="714d4eba-cb00-41e9-84aa-3eb29cf905e2" providerId="ADAL" clId="{721D95F2-FD01-4F96-8350-13B7BCB4B521}" dt="2023-05-20T23:25:55.865" v="8497" actId="26606"/>
          <ac:spMkLst>
            <pc:docMk/>
            <pc:sldMk cId="4099457718" sldId="258"/>
            <ac:spMk id="50" creationId="{67B74F2B-9534-4540-96B0-5C8E958B940F}"/>
          </ac:spMkLst>
        </pc:spChg>
        <pc:spChg chg="add">
          <ac:chgData name="Theophilus Ebode" userId="714d4eba-cb00-41e9-84aa-3eb29cf905e2" providerId="ADAL" clId="{721D95F2-FD01-4F96-8350-13B7BCB4B521}" dt="2023-05-20T23:25:55.881" v="8498" actId="26606"/>
          <ac:spMkLst>
            <pc:docMk/>
            <pc:sldMk cId="4099457718" sldId="258"/>
            <ac:spMk id="53" creationId="{F4FAA6B4-BAFB-4474-9B14-DC83A9096513}"/>
          </ac:spMkLst>
        </pc:spChg>
        <pc:spChg chg="add">
          <ac:chgData name="Theophilus Ebode" userId="714d4eba-cb00-41e9-84aa-3eb29cf905e2" providerId="ADAL" clId="{721D95F2-FD01-4F96-8350-13B7BCB4B521}" dt="2023-05-20T23:25:55.881" v="8498" actId="26606"/>
          <ac:spMkLst>
            <pc:docMk/>
            <pc:sldMk cId="4099457718" sldId="258"/>
            <ac:spMk id="55" creationId="{DB148495-5F82-48E2-A76C-C8E1C8949940}"/>
          </ac:spMkLst>
        </pc:spChg>
        <pc:picChg chg="add mod ord">
          <ac:chgData name="Theophilus Ebode" userId="714d4eba-cb00-41e9-84aa-3eb29cf905e2" providerId="ADAL" clId="{721D95F2-FD01-4F96-8350-13B7BCB4B521}" dt="2023-05-20T23:25:55.865" v="8497" actId="26606"/>
          <ac:picMkLst>
            <pc:docMk/>
            <pc:sldMk cId="4099457718" sldId="258"/>
            <ac:picMk id="5" creationId="{9B32D8E7-7F79-8498-389A-32B467EA046B}"/>
          </ac:picMkLst>
        </pc:picChg>
        <pc:cxnChg chg="add del">
          <ac:chgData name="Theophilus Ebode" userId="714d4eba-cb00-41e9-84aa-3eb29cf905e2" providerId="ADAL" clId="{721D95F2-FD01-4F96-8350-13B7BCB4B521}" dt="2023-05-20T23:24:12.967" v="8479" actId="26606"/>
          <ac:cxnSpMkLst>
            <pc:docMk/>
            <pc:sldMk cId="4099457718" sldId="258"/>
            <ac:cxnSpMk id="11" creationId="{33BECB2B-2CFA-412C-880F-C4B60974936F}"/>
          </ac:cxnSpMkLst>
        </pc:cxnChg>
        <pc:cxnChg chg="add del">
          <ac:chgData name="Theophilus Ebode" userId="714d4eba-cb00-41e9-84aa-3eb29cf905e2" providerId="ADAL" clId="{721D95F2-FD01-4F96-8350-13B7BCB4B521}" dt="2023-05-20T23:25:55.881" v="8498" actId="26606"/>
          <ac:cxnSpMkLst>
            <pc:docMk/>
            <pc:sldMk cId="4099457718" sldId="258"/>
            <ac:cxnSpMk id="18" creationId="{4364CDC3-ADB0-4691-9286-5925F160C2D5}"/>
          </ac:cxnSpMkLst>
        </pc:cxnChg>
        <pc:cxnChg chg="add del">
          <ac:chgData name="Theophilus Ebode" userId="714d4eba-cb00-41e9-84aa-3eb29cf905e2" providerId="ADAL" clId="{721D95F2-FD01-4F96-8350-13B7BCB4B521}" dt="2023-05-20T23:25:18.494" v="8485" actId="26606"/>
          <ac:cxnSpMkLst>
            <pc:docMk/>
            <pc:sldMk cId="4099457718" sldId="258"/>
            <ac:cxnSpMk id="27" creationId="{4364CDC3-ADB0-4691-9286-5925F160C2D5}"/>
          </ac:cxnSpMkLst>
        </pc:cxnChg>
        <pc:cxnChg chg="add del">
          <ac:chgData name="Theophilus Ebode" userId="714d4eba-cb00-41e9-84aa-3eb29cf905e2" providerId="ADAL" clId="{721D95F2-FD01-4F96-8350-13B7BCB4B521}" dt="2023-05-20T23:25:20.519" v="8487" actId="26606"/>
          <ac:cxnSpMkLst>
            <pc:docMk/>
            <pc:sldMk cId="4099457718" sldId="258"/>
            <ac:cxnSpMk id="32" creationId="{33BECB2B-2CFA-412C-880F-C4B60974936F}"/>
          </ac:cxnSpMkLst>
        </pc:cxnChg>
        <pc:cxnChg chg="add del">
          <ac:chgData name="Theophilus Ebode" userId="714d4eba-cb00-41e9-84aa-3eb29cf905e2" providerId="ADAL" clId="{721D95F2-FD01-4F96-8350-13B7BCB4B521}" dt="2023-05-20T23:25:23.823" v="8489" actId="26606"/>
          <ac:cxnSpMkLst>
            <pc:docMk/>
            <pc:sldMk cId="4099457718" sldId="258"/>
            <ac:cxnSpMk id="35" creationId="{89EB8C68-FF1B-4849-867B-32D29B19F102}"/>
          </ac:cxnSpMkLst>
        </pc:cxnChg>
        <pc:cxnChg chg="add del">
          <ac:chgData name="Theophilus Ebode" userId="714d4eba-cb00-41e9-84aa-3eb29cf905e2" providerId="ADAL" clId="{721D95F2-FD01-4F96-8350-13B7BCB4B521}" dt="2023-05-20T23:25:35.114" v="8491" actId="26606"/>
          <ac:cxnSpMkLst>
            <pc:docMk/>
            <pc:sldMk cId="4099457718" sldId="258"/>
            <ac:cxnSpMk id="39" creationId="{740F83A4-FAC4-4867-95A5-BBFD280C7BF5}"/>
          </ac:cxnSpMkLst>
        </pc:cxnChg>
        <pc:cxnChg chg="add del">
          <ac:chgData name="Theophilus Ebode" userId="714d4eba-cb00-41e9-84aa-3eb29cf905e2" providerId="ADAL" clId="{721D95F2-FD01-4F96-8350-13B7BCB4B521}" dt="2023-05-20T23:25:38.456" v="8493" actId="26606"/>
          <ac:cxnSpMkLst>
            <pc:docMk/>
            <pc:sldMk cId="4099457718" sldId="258"/>
            <ac:cxnSpMk id="43" creationId="{6987BDFB-DE64-4B56-B44F-45FAE19FA94E}"/>
          </ac:cxnSpMkLst>
        </pc:cxnChg>
        <pc:cxnChg chg="add del">
          <ac:chgData name="Theophilus Ebode" userId="714d4eba-cb00-41e9-84aa-3eb29cf905e2" providerId="ADAL" clId="{721D95F2-FD01-4F96-8350-13B7BCB4B521}" dt="2023-05-20T23:25:52.775" v="8495" actId="26606"/>
          <ac:cxnSpMkLst>
            <pc:docMk/>
            <pc:sldMk cId="4099457718" sldId="258"/>
            <ac:cxnSpMk id="47" creationId="{7855A9B5-1710-4B19-B0F1-CDFDD4ED5B7E}"/>
          </ac:cxnSpMkLst>
        </pc:cxnChg>
        <pc:cxnChg chg="add del">
          <ac:chgData name="Theophilus Ebode" userId="714d4eba-cb00-41e9-84aa-3eb29cf905e2" providerId="ADAL" clId="{721D95F2-FD01-4F96-8350-13B7BCB4B521}" dt="2023-05-20T23:25:55.865" v="8497" actId="26606"/>
          <ac:cxnSpMkLst>
            <pc:docMk/>
            <pc:sldMk cId="4099457718" sldId="258"/>
            <ac:cxnSpMk id="51" creationId="{33BECB2B-2CFA-412C-880F-C4B60974936F}"/>
          </ac:cxnSpMkLst>
        </pc:cxnChg>
        <pc:cxnChg chg="add">
          <ac:chgData name="Theophilus Ebode" userId="714d4eba-cb00-41e9-84aa-3eb29cf905e2" providerId="ADAL" clId="{721D95F2-FD01-4F96-8350-13B7BCB4B521}" dt="2023-05-20T23:25:55.881" v="8498" actId="26606"/>
          <ac:cxnSpMkLst>
            <pc:docMk/>
            <pc:sldMk cId="4099457718" sldId="258"/>
            <ac:cxnSpMk id="54" creationId="{4364CDC3-ADB0-4691-9286-5925F160C2D5}"/>
          </ac:cxnSpMkLst>
        </pc:cxnChg>
      </pc:sldChg>
      <pc:sldChg chg="addSp modSp mod setBg setFolMasterObjs">
        <pc:chgData name="Theophilus Ebode" userId="714d4eba-cb00-41e9-84aa-3eb29cf905e2" providerId="ADAL" clId="{721D95F2-FD01-4F96-8350-13B7BCB4B521}" dt="2023-05-21T13:00:59.722" v="9583" actId="20577"/>
        <pc:sldMkLst>
          <pc:docMk/>
          <pc:sldMk cId="1157836828" sldId="259"/>
        </pc:sldMkLst>
        <pc:spChg chg="mod">
          <ac:chgData name="Theophilus Ebode" userId="714d4eba-cb00-41e9-84aa-3eb29cf905e2" providerId="ADAL" clId="{721D95F2-FD01-4F96-8350-13B7BCB4B521}" dt="2023-05-20T23:28:14.212" v="8538" actId="14100"/>
          <ac:spMkLst>
            <pc:docMk/>
            <pc:sldMk cId="1157836828" sldId="259"/>
            <ac:spMk id="2" creationId="{380BF8C3-C55D-9AFA-9263-A7C54287D654}"/>
          </ac:spMkLst>
        </pc:spChg>
        <pc:spChg chg="mod">
          <ac:chgData name="Theophilus Ebode" userId="714d4eba-cb00-41e9-84aa-3eb29cf905e2" providerId="ADAL" clId="{721D95F2-FD01-4F96-8350-13B7BCB4B521}" dt="2023-05-21T13:00:59.722" v="9583" actId="20577"/>
          <ac:spMkLst>
            <pc:docMk/>
            <pc:sldMk cId="1157836828" sldId="259"/>
            <ac:spMk id="3" creationId="{3EFEFCA5-09D6-FF5E-B204-2480624C5493}"/>
          </ac:spMkLst>
        </pc:spChg>
        <pc:spChg chg="add">
          <ac:chgData name="Theophilus Ebode" userId="714d4eba-cb00-41e9-84aa-3eb29cf905e2" providerId="ADAL" clId="{721D95F2-FD01-4F96-8350-13B7BCB4B521}" dt="2023-05-20T23:27:04.396" v="8528" actId="26606"/>
          <ac:spMkLst>
            <pc:docMk/>
            <pc:sldMk cId="1157836828" sldId="259"/>
            <ac:spMk id="8" creationId="{CECF0FC6-D57B-48B6-9036-F4FFD91A4B34}"/>
          </ac:spMkLst>
        </pc:spChg>
        <pc:spChg chg="add">
          <ac:chgData name="Theophilus Ebode" userId="714d4eba-cb00-41e9-84aa-3eb29cf905e2" providerId="ADAL" clId="{721D95F2-FD01-4F96-8350-13B7BCB4B521}" dt="2023-05-20T23:27:04.396" v="8528" actId="26606"/>
          <ac:spMkLst>
            <pc:docMk/>
            <pc:sldMk cId="1157836828" sldId="259"/>
            <ac:spMk id="10" creationId="{717A211C-5863-4303-AC3D-AEBFDF6D6A4C}"/>
          </ac:spMkLst>
        </pc:spChg>
        <pc:spChg chg="add">
          <ac:chgData name="Theophilus Ebode" userId="714d4eba-cb00-41e9-84aa-3eb29cf905e2" providerId="ADAL" clId="{721D95F2-FD01-4F96-8350-13B7BCB4B521}" dt="2023-05-20T23:27:04.396" v="8528" actId="26606"/>
          <ac:spMkLst>
            <pc:docMk/>
            <pc:sldMk cId="1157836828" sldId="259"/>
            <ac:spMk id="12" creationId="{70FA2369-10B3-4A99-93ED-036A92FD9C47}"/>
          </ac:spMkLst>
        </pc:spChg>
      </pc:sldChg>
      <pc:sldChg chg="addSp delSp modSp mod setBg setFolMasterObjs">
        <pc:chgData name="Theophilus Ebode" userId="714d4eba-cb00-41e9-84aa-3eb29cf905e2" providerId="ADAL" clId="{721D95F2-FD01-4F96-8350-13B7BCB4B521}" dt="2023-05-21T13:02:47.410" v="9589" actId="14100"/>
        <pc:sldMkLst>
          <pc:docMk/>
          <pc:sldMk cId="3661779579" sldId="260"/>
        </pc:sldMkLst>
        <pc:spChg chg="mod">
          <ac:chgData name="Theophilus Ebode" userId="714d4eba-cb00-41e9-84aa-3eb29cf905e2" providerId="ADAL" clId="{721D95F2-FD01-4F96-8350-13B7BCB4B521}" dt="2023-05-21T13:02:36.484" v="9587" actId="26606"/>
          <ac:spMkLst>
            <pc:docMk/>
            <pc:sldMk cId="3661779579" sldId="260"/>
            <ac:spMk id="2" creationId="{380BF8C3-C55D-9AFA-9263-A7C54287D654}"/>
          </ac:spMkLst>
        </pc:spChg>
        <pc:spChg chg="mod">
          <ac:chgData name="Theophilus Ebode" userId="714d4eba-cb00-41e9-84aa-3eb29cf905e2" providerId="ADAL" clId="{721D95F2-FD01-4F96-8350-13B7BCB4B521}" dt="2023-05-21T13:02:47.410" v="9589" actId="14100"/>
          <ac:spMkLst>
            <pc:docMk/>
            <pc:sldMk cId="3661779579" sldId="260"/>
            <ac:spMk id="3" creationId="{3EFEFCA5-09D6-FF5E-B204-2480624C5493}"/>
          </ac:spMkLst>
        </pc:spChg>
        <pc:spChg chg="add del">
          <ac:chgData name="Theophilus Ebode" userId="714d4eba-cb00-41e9-84aa-3eb29cf905e2" providerId="ADAL" clId="{721D95F2-FD01-4F96-8350-13B7BCB4B521}" dt="2023-05-21T13:02:36.484" v="9587" actId="26606"/>
          <ac:spMkLst>
            <pc:docMk/>
            <pc:sldMk cId="3661779579" sldId="260"/>
            <ac:spMk id="8" creationId="{3558DB37-9FEE-48A2-8578-ED0401573943}"/>
          </ac:spMkLst>
        </pc:spChg>
        <pc:spChg chg="add del">
          <ac:chgData name="Theophilus Ebode" userId="714d4eba-cb00-41e9-84aa-3eb29cf905e2" providerId="ADAL" clId="{721D95F2-FD01-4F96-8350-13B7BCB4B521}" dt="2023-05-21T13:02:36.484" v="9587" actId="26606"/>
          <ac:spMkLst>
            <pc:docMk/>
            <pc:sldMk cId="3661779579" sldId="260"/>
            <ac:spMk id="10" creationId="{5F7FCCA6-00E2-4F74-A105-0D769872F243}"/>
          </ac:spMkLst>
        </pc:spChg>
        <pc:spChg chg="add del">
          <ac:chgData name="Theophilus Ebode" userId="714d4eba-cb00-41e9-84aa-3eb29cf905e2" providerId="ADAL" clId="{721D95F2-FD01-4F96-8350-13B7BCB4B521}" dt="2023-05-21T13:02:36.484" v="9587" actId="26606"/>
          <ac:spMkLst>
            <pc:docMk/>
            <pc:sldMk cId="3661779579" sldId="260"/>
            <ac:spMk id="12" creationId="{9B834327-03F1-4931-8261-971373A5A694}"/>
          </ac:spMkLst>
        </pc:spChg>
        <pc:spChg chg="add">
          <ac:chgData name="Theophilus Ebode" userId="714d4eba-cb00-41e9-84aa-3eb29cf905e2" providerId="ADAL" clId="{721D95F2-FD01-4F96-8350-13B7BCB4B521}" dt="2023-05-21T13:02:36.484" v="9587" actId="26606"/>
          <ac:spMkLst>
            <pc:docMk/>
            <pc:sldMk cId="3661779579" sldId="260"/>
            <ac:spMk id="18" creationId="{B0E58038-8ACE-4AD9-B404-25C603550D83}"/>
          </ac:spMkLst>
        </pc:spChg>
        <pc:spChg chg="add">
          <ac:chgData name="Theophilus Ebode" userId="714d4eba-cb00-41e9-84aa-3eb29cf905e2" providerId="ADAL" clId="{721D95F2-FD01-4F96-8350-13B7BCB4B521}" dt="2023-05-21T13:02:36.484" v="9587" actId="26606"/>
          <ac:spMkLst>
            <pc:docMk/>
            <pc:sldMk cId="3661779579" sldId="260"/>
            <ac:spMk id="22" creationId="{82BCDE19-2810-4337-9C49-8589C421767D}"/>
          </ac:spMkLst>
        </pc:spChg>
        <pc:picChg chg="add">
          <ac:chgData name="Theophilus Ebode" userId="714d4eba-cb00-41e9-84aa-3eb29cf905e2" providerId="ADAL" clId="{721D95F2-FD01-4F96-8350-13B7BCB4B521}" dt="2023-05-21T13:02:36.484" v="9587" actId="26606"/>
          <ac:picMkLst>
            <pc:docMk/>
            <pc:sldMk cId="3661779579" sldId="260"/>
            <ac:picMk id="14" creationId="{5D06E891-B46E-DB90-34B4-76606691AAAB}"/>
          </ac:picMkLst>
        </pc:picChg>
        <pc:cxnChg chg="add">
          <ac:chgData name="Theophilus Ebode" userId="714d4eba-cb00-41e9-84aa-3eb29cf905e2" providerId="ADAL" clId="{721D95F2-FD01-4F96-8350-13B7BCB4B521}" dt="2023-05-21T13:02:36.484" v="9587" actId="26606"/>
          <ac:cxnSpMkLst>
            <pc:docMk/>
            <pc:sldMk cId="3661779579" sldId="260"/>
            <ac:cxnSpMk id="20" creationId="{38A34772-9011-42B5-AA63-FD6DEC92EE72}"/>
          </ac:cxnSpMkLst>
        </pc:cxnChg>
      </pc:sldChg>
      <pc:sldChg chg="addSp delSp mod">
        <pc:chgData name="Theophilus Ebode" userId="714d4eba-cb00-41e9-84aa-3eb29cf905e2" providerId="ADAL" clId="{721D95F2-FD01-4F96-8350-13B7BCB4B521}" dt="2023-05-20T23:39:36.669" v="8968" actId="26606"/>
        <pc:sldMkLst>
          <pc:docMk/>
          <pc:sldMk cId="1293339156" sldId="261"/>
        </pc:sldMkLst>
        <pc:spChg chg="del">
          <ac:chgData name="Theophilus Ebode" userId="714d4eba-cb00-41e9-84aa-3eb29cf905e2" providerId="ADAL" clId="{721D95F2-FD01-4F96-8350-13B7BCB4B521}" dt="2023-05-20T23:39:36.669" v="8968" actId="26606"/>
          <ac:spMkLst>
            <pc:docMk/>
            <pc:sldMk cId="1293339156" sldId="261"/>
            <ac:spMk id="3" creationId="{3EFEFCA5-09D6-FF5E-B204-2480624C5493}"/>
          </ac:spMkLst>
        </pc:spChg>
        <pc:graphicFrameChg chg="add">
          <ac:chgData name="Theophilus Ebode" userId="714d4eba-cb00-41e9-84aa-3eb29cf905e2" providerId="ADAL" clId="{721D95F2-FD01-4F96-8350-13B7BCB4B521}" dt="2023-05-20T23:39:36.669" v="8968" actId="26606"/>
          <ac:graphicFrameMkLst>
            <pc:docMk/>
            <pc:sldMk cId="1293339156" sldId="261"/>
            <ac:graphicFrameMk id="5" creationId="{22441A69-EB84-FBF8-DA3F-1FE46CBEEFC1}"/>
          </ac:graphicFrameMkLst>
        </pc:graphicFrameChg>
      </pc:sldChg>
      <pc:sldChg chg="addSp delSp modSp mod setBg setFolMasterObjs">
        <pc:chgData name="Theophilus Ebode" userId="714d4eba-cb00-41e9-84aa-3eb29cf905e2" providerId="ADAL" clId="{721D95F2-FD01-4F96-8350-13B7BCB4B521}" dt="2023-05-20T23:40:13.235" v="8970" actId="26606"/>
        <pc:sldMkLst>
          <pc:docMk/>
          <pc:sldMk cId="1233091153" sldId="262"/>
        </pc:sldMkLst>
        <pc:spChg chg="mod">
          <ac:chgData name="Theophilus Ebode" userId="714d4eba-cb00-41e9-84aa-3eb29cf905e2" providerId="ADAL" clId="{721D95F2-FD01-4F96-8350-13B7BCB4B521}" dt="2023-05-20T23:40:13.235" v="8970" actId="26606"/>
          <ac:spMkLst>
            <pc:docMk/>
            <pc:sldMk cId="1233091153" sldId="262"/>
            <ac:spMk id="2" creationId="{380BF8C3-C55D-9AFA-9263-A7C54287D654}"/>
          </ac:spMkLst>
        </pc:spChg>
        <pc:spChg chg="mod">
          <ac:chgData name="Theophilus Ebode" userId="714d4eba-cb00-41e9-84aa-3eb29cf905e2" providerId="ADAL" clId="{721D95F2-FD01-4F96-8350-13B7BCB4B521}" dt="2023-05-20T23:40:13.235" v="8970" actId="26606"/>
          <ac:spMkLst>
            <pc:docMk/>
            <pc:sldMk cId="1233091153" sldId="262"/>
            <ac:spMk id="3" creationId="{3EFEFCA5-09D6-FF5E-B204-2480624C5493}"/>
          </ac:spMkLst>
        </pc:spChg>
        <pc:spChg chg="add del">
          <ac:chgData name="Theophilus Ebode" userId="714d4eba-cb00-41e9-84aa-3eb29cf905e2" providerId="ADAL" clId="{721D95F2-FD01-4F96-8350-13B7BCB4B521}" dt="2023-05-20T23:40:13.235" v="8970" actId="26606"/>
          <ac:spMkLst>
            <pc:docMk/>
            <pc:sldMk cId="1233091153" sldId="262"/>
            <ac:spMk id="14" creationId="{D40791F6-715D-481A-9C4A-3645AECFD5A0}"/>
          </ac:spMkLst>
        </pc:spChg>
        <pc:spChg chg="add del">
          <ac:chgData name="Theophilus Ebode" userId="714d4eba-cb00-41e9-84aa-3eb29cf905e2" providerId="ADAL" clId="{721D95F2-FD01-4F96-8350-13B7BCB4B521}" dt="2023-05-20T23:40:13.235" v="8970" actId="26606"/>
          <ac:spMkLst>
            <pc:docMk/>
            <pc:sldMk cId="1233091153" sldId="262"/>
            <ac:spMk id="18" creationId="{811CBAFA-D7E0-40A7-BB94-2C05304B407B}"/>
          </ac:spMkLst>
        </pc:spChg>
        <pc:picChg chg="mod ord">
          <ac:chgData name="Theophilus Ebode" userId="714d4eba-cb00-41e9-84aa-3eb29cf905e2" providerId="ADAL" clId="{721D95F2-FD01-4F96-8350-13B7BCB4B521}" dt="2023-05-20T23:40:13.235" v="8970" actId="26606"/>
          <ac:picMkLst>
            <pc:docMk/>
            <pc:sldMk cId="1233091153" sldId="262"/>
            <ac:picMk id="7" creationId="{80A94790-C7F3-BDA9-5790-37874193F21A}"/>
          </ac:picMkLst>
        </pc:picChg>
        <pc:picChg chg="mod">
          <ac:chgData name="Theophilus Ebode" userId="714d4eba-cb00-41e9-84aa-3eb29cf905e2" providerId="ADAL" clId="{721D95F2-FD01-4F96-8350-13B7BCB4B521}" dt="2023-05-20T23:40:13.235" v="8970" actId="26606"/>
          <ac:picMkLst>
            <pc:docMk/>
            <pc:sldMk cId="1233091153" sldId="262"/>
            <ac:picMk id="9" creationId="{ADAD7247-E42F-BAA4-50C1-2A4AD429F281}"/>
          </ac:picMkLst>
        </pc:picChg>
        <pc:cxnChg chg="add del">
          <ac:chgData name="Theophilus Ebode" userId="714d4eba-cb00-41e9-84aa-3eb29cf905e2" providerId="ADAL" clId="{721D95F2-FD01-4F96-8350-13B7BCB4B521}" dt="2023-05-20T23:40:13.235" v="8970" actId="26606"/>
          <ac:cxnSpMkLst>
            <pc:docMk/>
            <pc:sldMk cId="1233091153" sldId="262"/>
            <ac:cxnSpMk id="16" creationId="{740F83A4-FAC4-4867-95A5-BBFD280C7BF5}"/>
          </ac:cxnSpMkLst>
        </pc:cxnChg>
      </pc:sldChg>
      <pc:sldChg chg="addSp modSp mod setBg setFolMasterObjs">
        <pc:chgData name="Theophilus Ebode" userId="714d4eba-cb00-41e9-84aa-3eb29cf905e2" providerId="ADAL" clId="{721D95F2-FD01-4F96-8350-13B7BCB4B521}" dt="2023-05-20T23:42:14.633" v="9018" actId="20577"/>
        <pc:sldMkLst>
          <pc:docMk/>
          <pc:sldMk cId="4254719057" sldId="263"/>
        </pc:sldMkLst>
        <pc:spChg chg="mod">
          <ac:chgData name="Theophilus Ebode" userId="714d4eba-cb00-41e9-84aa-3eb29cf905e2" providerId="ADAL" clId="{721D95F2-FD01-4F96-8350-13B7BCB4B521}" dt="2023-05-20T23:41:50.270" v="9015" actId="20577"/>
          <ac:spMkLst>
            <pc:docMk/>
            <pc:sldMk cId="4254719057" sldId="263"/>
            <ac:spMk id="2" creationId="{380BF8C3-C55D-9AFA-9263-A7C54287D654}"/>
          </ac:spMkLst>
        </pc:spChg>
        <pc:spChg chg="mod">
          <ac:chgData name="Theophilus Ebode" userId="714d4eba-cb00-41e9-84aa-3eb29cf905e2" providerId="ADAL" clId="{721D95F2-FD01-4F96-8350-13B7BCB4B521}" dt="2023-05-20T23:42:14.633" v="9018" actId="20577"/>
          <ac:spMkLst>
            <pc:docMk/>
            <pc:sldMk cId="4254719057" sldId="263"/>
            <ac:spMk id="3" creationId="{3EFEFCA5-09D6-FF5E-B204-2480624C5493}"/>
          </ac:spMkLst>
        </pc:spChg>
        <pc:spChg chg="add">
          <ac:chgData name="Theophilus Ebode" userId="714d4eba-cb00-41e9-84aa-3eb29cf905e2" providerId="ADAL" clId="{721D95F2-FD01-4F96-8350-13B7BCB4B521}" dt="2023-05-20T23:40:36.640" v="8971" actId="26606"/>
          <ac:spMkLst>
            <pc:docMk/>
            <pc:sldMk cId="4254719057" sldId="263"/>
            <ac:spMk id="10" creationId="{873ECEC8-0F24-45B8-950F-35FC94BCEAC8}"/>
          </ac:spMkLst>
        </pc:spChg>
        <pc:spChg chg="add">
          <ac:chgData name="Theophilus Ebode" userId="714d4eba-cb00-41e9-84aa-3eb29cf905e2" providerId="ADAL" clId="{721D95F2-FD01-4F96-8350-13B7BCB4B521}" dt="2023-05-20T23:40:36.640" v="8971" actId="26606"/>
          <ac:spMkLst>
            <pc:docMk/>
            <pc:sldMk cId="4254719057" sldId="263"/>
            <ac:spMk id="14" creationId="{8B53612E-ADB2-4457-9688-89506397AF28}"/>
          </ac:spMkLst>
        </pc:spChg>
        <pc:picChg chg="mod">
          <ac:chgData name="Theophilus Ebode" userId="714d4eba-cb00-41e9-84aa-3eb29cf905e2" providerId="ADAL" clId="{721D95F2-FD01-4F96-8350-13B7BCB4B521}" dt="2023-05-20T23:40:36.640" v="8971" actId="26606"/>
          <ac:picMkLst>
            <pc:docMk/>
            <pc:sldMk cId="4254719057" sldId="263"/>
            <ac:picMk id="5" creationId="{6B29CA58-7967-8055-E409-E91324528468}"/>
          </ac:picMkLst>
        </pc:picChg>
        <pc:cxnChg chg="add">
          <ac:chgData name="Theophilus Ebode" userId="714d4eba-cb00-41e9-84aa-3eb29cf905e2" providerId="ADAL" clId="{721D95F2-FD01-4F96-8350-13B7BCB4B521}" dt="2023-05-20T23:40:36.640" v="8971" actId="26606"/>
          <ac:cxnSpMkLst>
            <pc:docMk/>
            <pc:sldMk cId="4254719057" sldId="263"/>
            <ac:cxnSpMk id="12" creationId="{89EB8C68-FF1B-4849-867B-32D29B19F102}"/>
          </ac:cxnSpMkLst>
        </pc:cxnChg>
      </pc:sldChg>
      <pc:sldChg chg="modSp mod">
        <pc:chgData name="Theophilus Ebode" userId="714d4eba-cb00-41e9-84aa-3eb29cf905e2" providerId="ADAL" clId="{721D95F2-FD01-4F96-8350-13B7BCB4B521}" dt="2023-05-20T23:42:37.734" v="9055" actId="255"/>
        <pc:sldMkLst>
          <pc:docMk/>
          <pc:sldMk cId="3235509768" sldId="264"/>
        </pc:sldMkLst>
        <pc:spChg chg="mod">
          <ac:chgData name="Theophilus Ebode" userId="714d4eba-cb00-41e9-84aa-3eb29cf905e2" providerId="ADAL" clId="{721D95F2-FD01-4F96-8350-13B7BCB4B521}" dt="2023-05-20T23:42:37.734" v="9055" actId="255"/>
          <ac:spMkLst>
            <pc:docMk/>
            <pc:sldMk cId="3235509768" sldId="264"/>
            <ac:spMk id="2" creationId="{380BF8C3-C55D-9AFA-9263-A7C54287D654}"/>
          </ac:spMkLst>
        </pc:spChg>
        <pc:spChg chg="mod">
          <ac:chgData name="Theophilus Ebode" userId="714d4eba-cb00-41e9-84aa-3eb29cf905e2" providerId="ADAL" clId="{721D95F2-FD01-4F96-8350-13B7BCB4B521}" dt="2023-05-20T11:19:33.965" v="446" actId="20577"/>
          <ac:spMkLst>
            <pc:docMk/>
            <pc:sldMk cId="3235509768" sldId="264"/>
            <ac:spMk id="3" creationId="{3EFEFCA5-09D6-FF5E-B204-2480624C5493}"/>
          </ac:spMkLst>
        </pc:spChg>
      </pc:sldChg>
      <pc:sldChg chg="addSp modSp mod">
        <pc:chgData name="Theophilus Ebode" userId="714d4eba-cb00-41e9-84aa-3eb29cf905e2" providerId="ADAL" clId="{721D95F2-FD01-4F96-8350-13B7BCB4B521}" dt="2023-05-20T11:30:40.106" v="484" actId="14100"/>
        <pc:sldMkLst>
          <pc:docMk/>
          <pc:sldMk cId="2257138152" sldId="265"/>
        </pc:sldMkLst>
        <pc:spChg chg="mod">
          <ac:chgData name="Theophilus Ebode" userId="714d4eba-cb00-41e9-84aa-3eb29cf905e2" providerId="ADAL" clId="{721D95F2-FD01-4F96-8350-13B7BCB4B521}" dt="2023-05-20T11:21:08.213" v="471" actId="20577"/>
          <ac:spMkLst>
            <pc:docMk/>
            <pc:sldMk cId="2257138152" sldId="265"/>
            <ac:spMk id="2" creationId="{380BF8C3-C55D-9AFA-9263-A7C54287D654}"/>
          </ac:spMkLst>
        </pc:spChg>
        <pc:spChg chg="mod">
          <ac:chgData name="Theophilus Ebode" userId="714d4eba-cb00-41e9-84aa-3eb29cf905e2" providerId="ADAL" clId="{721D95F2-FD01-4F96-8350-13B7BCB4B521}" dt="2023-05-20T11:30:36.307" v="483"/>
          <ac:spMkLst>
            <pc:docMk/>
            <pc:sldMk cId="2257138152" sldId="265"/>
            <ac:spMk id="3" creationId="{3EFEFCA5-09D6-FF5E-B204-2480624C5493}"/>
          </ac:spMkLst>
        </pc:spChg>
        <pc:picChg chg="add mod">
          <ac:chgData name="Theophilus Ebode" userId="714d4eba-cb00-41e9-84aa-3eb29cf905e2" providerId="ADAL" clId="{721D95F2-FD01-4F96-8350-13B7BCB4B521}" dt="2023-05-20T11:29:39.024" v="479" actId="14100"/>
          <ac:picMkLst>
            <pc:docMk/>
            <pc:sldMk cId="2257138152" sldId="265"/>
            <ac:picMk id="5" creationId="{A9CC5FD0-61A4-EFF4-1B7E-2CBD2C24E753}"/>
          </ac:picMkLst>
        </pc:picChg>
        <pc:picChg chg="mod">
          <ac:chgData name="Theophilus Ebode" userId="714d4eba-cb00-41e9-84aa-3eb29cf905e2" providerId="ADAL" clId="{721D95F2-FD01-4F96-8350-13B7BCB4B521}" dt="2023-05-20T11:30:40.106" v="484" actId="14100"/>
          <ac:picMkLst>
            <pc:docMk/>
            <pc:sldMk cId="2257138152" sldId="265"/>
            <ac:picMk id="7" creationId="{5D35B8B3-3A88-BAF3-478D-C62C16038A26}"/>
          </ac:picMkLst>
        </pc:picChg>
      </pc:sldChg>
      <pc:sldChg chg="del">
        <pc:chgData name="Theophilus Ebode" userId="714d4eba-cb00-41e9-84aa-3eb29cf905e2" providerId="ADAL" clId="{721D95F2-FD01-4F96-8350-13B7BCB4B521}" dt="2023-05-20T11:30:51.568" v="485" actId="2696"/>
        <pc:sldMkLst>
          <pc:docMk/>
          <pc:sldMk cId="134766641" sldId="266"/>
        </pc:sldMkLst>
      </pc:sldChg>
      <pc:sldChg chg="addSp delSp modSp mod setBg setFolMasterObjs">
        <pc:chgData name="Theophilus Ebode" userId="714d4eba-cb00-41e9-84aa-3eb29cf905e2" providerId="ADAL" clId="{721D95F2-FD01-4F96-8350-13B7BCB4B521}" dt="2023-05-20T23:49:59.938" v="9137" actId="26606"/>
        <pc:sldMkLst>
          <pc:docMk/>
          <pc:sldMk cId="1667059292" sldId="267"/>
        </pc:sldMkLst>
        <pc:spChg chg="mod">
          <ac:chgData name="Theophilus Ebode" userId="714d4eba-cb00-41e9-84aa-3eb29cf905e2" providerId="ADAL" clId="{721D95F2-FD01-4F96-8350-13B7BCB4B521}" dt="2023-05-20T23:49:59.938" v="9137" actId="26606"/>
          <ac:spMkLst>
            <pc:docMk/>
            <pc:sldMk cId="1667059292" sldId="267"/>
            <ac:spMk id="2" creationId="{380BF8C3-C55D-9AFA-9263-A7C54287D654}"/>
          </ac:spMkLst>
        </pc:spChg>
        <pc:spChg chg="mod">
          <ac:chgData name="Theophilus Ebode" userId="714d4eba-cb00-41e9-84aa-3eb29cf905e2" providerId="ADAL" clId="{721D95F2-FD01-4F96-8350-13B7BCB4B521}" dt="2023-05-20T23:49:59.938" v="9137" actId="26606"/>
          <ac:spMkLst>
            <pc:docMk/>
            <pc:sldMk cId="1667059292" sldId="267"/>
            <ac:spMk id="3" creationId="{3EFEFCA5-09D6-FF5E-B204-2480624C5493}"/>
          </ac:spMkLst>
        </pc:spChg>
        <pc:spChg chg="add del">
          <ac:chgData name="Theophilus Ebode" userId="714d4eba-cb00-41e9-84aa-3eb29cf905e2" providerId="ADAL" clId="{721D95F2-FD01-4F96-8350-13B7BCB4B521}" dt="2023-05-20T23:49:59.938" v="9137" actId="26606"/>
          <ac:spMkLst>
            <pc:docMk/>
            <pc:sldMk cId="1667059292" sldId="267"/>
            <ac:spMk id="10" creationId="{873ECEC8-0F24-45B8-950F-35FC94BCEAC8}"/>
          </ac:spMkLst>
        </pc:spChg>
        <pc:spChg chg="add del">
          <ac:chgData name="Theophilus Ebode" userId="714d4eba-cb00-41e9-84aa-3eb29cf905e2" providerId="ADAL" clId="{721D95F2-FD01-4F96-8350-13B7BCB4B521}" dt="2023-05-20T23:49:59.938" v="9137" actId="26606"/>
          <ac:spMkLst>
            <pc:docMk/>
            <pc:sldMk cId="1667059292" sldId="267"/>
            <ac:spMk id="14" creationId="{8B53612E-ADB2-4457-9688-89506397AF28}"/>
          </ac:spMkLst>
        </pc:spChg>
        <pc:picChg chg="mod">
          <ac:chgData name="Theophilus Ebode" userId="714d4eba-cb00-41e9-84aa-3eb29cf905e2" providerId="ADAL" clId="{721D95F2-FD01-4F96-8350-13B7BCB4B521}" dt="2023-05-20T23:49:59.938" v="9137" actId="26606"/>
          <ac:picMkLst>
            <pc:docMk/>
            <pc:sldMk cId="1667059292" sldId="267"/>
            <ac:picMk id="5" creationId="{2E9A46D5-6A1D-C270-F00B-5A9B978D0A20}"/>
          </ac:picMkLst>
        </pc:picChg>
        <pc:cxnChg chg="add del">
          <ac:chgData name="Theophilus Ebode" userId="714d4eba-cb00-41e9-84aa-3eb29cf905e2" providerId="ADAL" clId="{721D95F2-FD01-4F96-8350-13B7BCB4B521}" dt="2023-05-20T23:49:59.938" v="9137" actId="26606"/>
          <ac:cxnSpMkLst>
            <pc:docMk/>
            <pc:sldMk cId="1667059292" sldId="267"/>
            <ac:cxnSpMk id="12" creationId="{89EB8C68-FF1B-4849-867B-32D29B19F102}"/>
          </ac:cxnSpMkLst>
        </pc:cxnChg>
      </pc:sldChg>
      <pc:sldChg chg="addSp modSp mod">
        <pc:chgData name="Theophilus Ebode" userId="714d4eba-cb00-41e9-84aa-3eb29cf905e2" providerId="ADAL" clId="{721D95F2-FD01-4F96-8350-13B7BCB4B521}" dt="2023-05-21T13:16:16.868" v="9759" actId="20577"/>
        <pc:sldMkLst>
          <pc:docMk/>
          <pc:sldMk cId="3871583224" sldId="268"/>
        </pc:sldMkLst>
        <pc:spChg chg="mod">
          <ac:chgData name="Theophilus Ebode" userId="714d4eba-cb00-41e9-84aa-3eb29cf905e2" providerId="ADAL" clId="{721D95F2-FD01-4F96-8350-13B7BCB4B521}" dt="2023-05-20T11:35:28.941" v="515" actId="20577"/>
          <ac:spMkLst>
            <pc:docMk/>
            <pc:sldMk cId="3871583224" sldId="268"/>
            <ac:spMk id="2" creationId="{380BF8C3-C55D-9AFA-9263-A7C54287D654}"/>
          </ac:spMkLst>
        </pc:spChg>
        <pc:spChg chg="mod">
          <ac:chgData name="Theophilus Ebode" userId="714d4eba-cb00-41e9-84aa-3eb29cf905e2" providerId="ADAL" clId="{721D95F2-FD01-4F96-8350-13B7BCB4B521}" dt="2023-05-21T13:16:16.868" v="9759" actId="20577"/>
          <ac:spMkLst>
            <pc:docMk/>
            <pc:sldMk cId="3871583224" sldId="268"/>
            <ac:spMk id="3" creationId="{3EFEFCA5-09D6-FF5E-B204-2480624C5493}"/>
          </ac:spMkLst>
        </pc:spChg>
        <pc:picChg chg="add mod">
          <ac:chgData name="Theophilus Ebode" userId="714d4eba-cb00-41e9-84aa-3eb29cf905e2" providerId="ADAL" clId="{721D95F2-FD01-4F96-8350-13B7BCB4B521}" dt="2023-05-20T11:38:03.153" v="572" actId="14100"/>
          <ac:picMkLst>
            <pc:docMk/>
            <pc:sldMk cId="3871583224" sldId="268"/>
            <ac:picMk id="5" creationId="{FDBB023E-7289-3FBD-68B2-587BF86E7662}"/>
          </ac:picMkLst>
        </pc:picChg>
        <pc:picChg chg="mod">
          <ac:chgData name="Theophilus Ebode" userId="714d4eba-cb00-41e9-84aa-3eb29cf905e2" providerId="ADAL" clId="{721D95F2-FD01-4F96-8350-13B7BCB4B521}" dt="2023-05-20T11:37:57.268" v="571" actId="14100"/>
          <ac:picMkLst>
            <pc:docMk/>
            <pc:sldMk cId="3871583224" sldId="268"/>
            <ac:picMk id="6" creationId="{E7BF4C03-9647-0639-E26E-D0EEDE287B96}"/>
          </ac:picMkLst>
        </pc:picChg>
      </pc:sldChg>
      <pc:sldChg chg="modSp del mod">
        <pc:chgData name="Theophilus Ebode" userId="714d4eba-cb00-41e9-84aa-3eb29cf905e2" providerId="ADAL" clId="{721D95F2-FD01-4F96-8350-13B7BCB4B521}" dt="2023-05-20T11:38:22.337" v="573" actId="2696"/>
        <pc:sldMkLst>
          <pc:docMk/>
          <pc:sldMk cId="154754173" sldId="269"/>
        </pc:sldMkLst>
        <pc:spChg chg="mod">
          <ac:chgData name="Theophilus Ebode" userId="714d4eba-cb00-41e9-84aa-3eb29cf905e2" providerId="ADAL" clId="{721D95F2-FD01-4F96-8350-13B7BCB4B521}" dt="2023-05-20T11:37:11.112" v="564" actId="6549"/>
          <ac:spMkLst>
            <pc:docMk/>
            <pc:sldMk cId="154754173" sldId="269"/>
            <ac:spMk id="3" creationId="{3EFEFCA5-09D6-FF5E-B204-2480624C5493}"/>
          </ac:spMkLst>
        </pc:spChg>
      </pc:sldChg>
      <pc:sldChg chg="modSp mod">
        <pc:chgData name="Theophilus Ebode" userId="714d4eba-cb00-41e9-84aa-3eb29cf905e2" providerId="ADAL" clId="{721D95F2-FD01-4F96-8350-13B7BCB4B521}" dt="2023-05-20T11:40:58.595" v="601" actId="20577"/>
        <pc:sldMkLst>
          <pc:docMk/>
          <pc:sldMk cId="251248913" sldId="270"/>
        </pc:sldMkLst>
        <pc:spChg chg="mod">
          <ac:chgData name="Theophilus Ebode" userId="714d4eba-cb00-41e9-84aa-3eb29cf905e2" providerId="ADAL" clId="{721D95F2-FD01-4F96-8350-13B7BCB4B521}" dt="2023-05-20T11:40:58.595" v="601" actId="20577"/>
          <ac:spMkLst>
            <pc:docMk/>
            <pc:sldMk cId="251248913" sldId="270"/>
            <ac:spMk id="2" creationId="{380BF8C3-C55D-9AFA-9263-A7C54287D654}"/>
          </ac:spMkLst>
        </pc:spChg>
      </pc:sldChg>
      <pc:sldChg chg="modSp del mod">
        <pc:chgData name="Theophilus Ebode" userId="714d4eba-cb00-41e9-84aa-3eb29cf905e2" providerId="ADAL" clId="{721D95F2-FD01-4F96-8350-13B7BCB4B521}" dt="2023-05-20T11:50:56.881" v="1001" actId="2696"/>
        <pc:sldMkLst>
          <pc:docMk/>
          <pc:sldMk cId="1118853080" sldId="271"/>
        </pc:sldMkLst>
        <pc:spChg chg="mod">
          <ac:chgData name="Theophilus Ebode" userId="714d4eba-cb00-41e9-84aa-3eb29cf905e2" providerId="ADAL" clId="{721D95F2-FD01-4F96-8350-13B7BCB4B521}" dt="2023-05-20T11:41:31.638" v="652" actId="1076"/>
          <ac:spMkLst>
            <pc:docMk/>
            <pc:sldMk cId="1118853080" sldId="271"/>
            <ac:spMk id="2" creationId="{380BF8C3-C55D-9AFA-9263-A7C54287D654}"/>
          </ac:spMkLst>
        </pc:spChg>
      </pc:sldChg>
      <pc:sldChg chg="del">
        <pc:chgData name="Theophilus Ebode" userId="714d4eba-cb00-41e9-84aa-3eb29cf905e2" providerId="ADAL" clId="{721D95F2-FD01-4F96-8350-13B7BCB4B521}" dt="2023-05-20T11:51:06.618" v="1002" actId="2696"/>
        <pc:sldMkLst>
          <pc:docMk/>
          <pc:sldMk cId="2006053332" sldId="272"/>
        </pc:sldMkLst>
      </pc:sldChg>
      <pc:sldChg chg="addSp delSp modSp del mod">
        <pc:chgData name="Theophilus Ebode" userId="714d4eba-cb00-41e9-84aa-3eb29cf905e2" providerId="ADAL" clId="{721D95F2-FD01-4F96-8350-13B7BCB4B521}" dt="2023-05-20T11:51:23.221" v="1003" actId="2696"/>
        <pc:sldMkLst>
          <pc:docMk/>
          <pc:sldMk cId="2861390513" sldId="274"/>
        </pc:sldMkLst>
        <pc:picChg chg="add mod">
          <ac:chgData name="Theophilus Ebode" userId="714d4eba-cb00-41e9-84aa-3eb29cf905e2" providerId="ADAL" clId="{721D95F2-FD01-4F96-8350-13B7BCB4B521}" dt="2023-05-19T22:18:21.801" v="19" actId="14100"/>
          <ac:picMkLst>
            <pc:docMk/>
            <pc:sldMk cId="2861390513" sldId="274"/>
            <ac:picMk id="5" creationId="{2FD237D0-875B-7A02-27BF-F6B5DE631599}"/>
          </ac:picMkLst>
        </pc:picChg>
        <pc:picChg chg="del">
          <ac:chgData name="Theophilus Ebode" userId="714d4eba-cb00-41e9-84aa-3eb29cf905e2" providerId="ADAL" clId="{721D95F2-FD01-4F96-8350-13B7BCB4B521}" dt="2023-05-19T22:18:06.933" v="14" actId="21"/>
          <ac:picMkLst>
            <pc:docMk/>
            <pc:sldMk cId="2861390513" sldId="274"/>
            <ac:picMk id="8" creationId="{10EED448-C99B-B035-DD13-FFCA605D34DD}"/>
          </ac:picMkLst>
        </pc:picChg>
      </pc:sldChg>
      <pc:sldChg chg="addSp modSp mod ord setBg setFolMasterObjs">
        <pc:chgData name="Theophilus Ebode" userId="714d4eba-cb00-41e9-84aa-3eb29cf905e2" providerId="ADAL" clId="{721D95F2-FD01-4F96-8350-13B7BCB4B521}" dt="2023-05-20T23:51:31.445" v="9144" actId="1076"/>
        <pc:sldMkLst>
          <pc:docMk/>
          <pc:sldMk cId="3171219859" sldId="275"/>
        </pc:sldMkLst>
        <pc:spChg chg="mod">
          <ac:chgData name="Theophilus Ebode" userId="714d4eba-cb00-41e9-84aa-3eb29cf905e2" providerId="ADAL" clId="{721D95F2-FD01-4F96-8350-13B7BCB4B521}" dt="2023-05-20T23:50:48.408" v="9139" actId="26606"/>
          <ac:spMkLst>
            <pc:docMk/>
            <pc:sldMk cId="3171219859" sldId="275"/>
            <ac:spMk id="2" creationId="{380BF8C3-C55D-9AFA-9263-A7C54287D654}"/>
          </ac:spMkLst>
        </pc:spChg>
        <pc:spChg chg="mod">
          <ac:chgData name="Theophilus Ebode" userId="714d4eba-cb00-41e9-84aa-3eb29cf905e2" providerId="ADAL" clId="{721D95F2-FD01-4F96-8350-13B7BCB4B521}" dt="2023-05-20T23:51:31.445" v="9144" actId="1076"/>
          <ac:spMkLst>
            <pc:docMk/>
            <pc:sldMk cId="3171219859" sldId="275"/>
            <ac:spMk id="3" creationId="{3EFEFCA5-09D6-FF5E-B204-2480624C5493}"/>
          </ac:spMkLst>
        </pc:spChg>
        <pc:spChg chg="add">
          <ac:chgData name="Theophilus Ebode" userId="714d4eba-cb00-41e9-84aa-3eb29cf905e2" providerId="ADAL" clId="{721D95F2-FD01-4F96-8350-13B7BCB4B521}" dt="2023-05-20T23:50:48.408" v="9139" actId="26606"/>
          <ac:spMkLst>
            <pc:docMk/>
            <pc:sldMk cId="3171219859" sldId="275"/>
            <ac:spMk id="8" creationId="{CECF0FC6-D57B-48B6-9036-F4FFD91A4B34}"/>
          </ac:spMkLst>
        </pc:spChg>
        <pc:spChg chg="add">
          <ac:chgData name="Theophilus Ebode" userId="714d4eba-cb00-41e9-84aa-3eb29cf905e2" providerId="ADAL" clId="{721D95F2-FD01-4F96-8350-13B7BCB4B521}" dt="2023-05-20T23:50:48.408" v="9139" actId="26606"/>
          <ac:spMkLst>
            <pc:docMk/>
            <pc:sldMk cId="3171219859" sldId="275"/>
            <ac:spMk id="10" creationId="{717A211C-5863-4303-AC3D-AEBFDF6D6A4C}"/>
          </ac:spMkLst>
        </pc:spChg>
        <pc:spChg chg="add">
          <ac:chgData name="Theophilus Ebode" userId="714d4eba-cb00-41e9-84aa-3eb29cf905e2" providerId="ADAL" clId="{721D95F2-FD01-4F96-8350-13B7BCB4B521}" dt="2023-05-20T23:50:48.408" v="9139" actId="26606"/>
          <ac:spMkLst>
            <pc:docMk/>
            <pc:sldMk cId="3171219859" sldId="275"/>
            <ac:spMk id="12" creationId="{70FA2369-10B3-4A99-93ED-036A92FD9C47}"/>
          </ac:spMkLst>
        </pc:spChg>
      </pc:sldChg>
      <pc:sldChg chg="addSp delSp modSp mod">
        <pc:chgData name="Theophilus Ebode" userId="714d4eba-cb00-41e9-84aa-3eb29cf905e2" providerId="ADAL" clId="{721D95F2-FD01-4F96-8350-13B7BCB4B521}" dt="2023-05-21T13:17:44.777" v="9771" actId="20577"/>
        <pc:sldMkLst>
          <pc:docMk/>
          <pc:sldMk cId="912329384" sldId="276"/>
        </pc:sldMkLst>
        <pc:spChg chg="mod">
          <ac:chgData name="Theophilus Ebode" userId="714d4eba-cb00-41e9-84aa-3eb29cf905e2" providerId="ADAL" clId="{721D95F2-FD01-4F96-8350-13B7BCB4B521}" dt="2023-05-21T13:17:44.777" v="9771" actId="20577"/>
          <ac:spMkLst>
            <pc:docMk/>
            <pc:sldMk cId="912329384" sldId="276"/>
            <ac:spMk id="3" creationId="{3EFEFCA5-09D6-FF5E-B204-2480624C5493}"/>
          </ac:spMkLst>
        </pc:spChg>
        <pc:picChg chg="add mod">
          <ac:chgData name="Theophilus Ebode" userId="714d4eba-cb00-41e9-84aa-3eb29cf905e2" providerId="ADAL" clId="{721D95F2-FD01-4F96-8350-13B7BCB4B521}" dt="2023-05-19T22:11:37.487" v="6" actId="1076"/>
          <ac:picMkLst>
            <pc:docMk/>
            <pc:sldMk cId="912329384" sldId="276"/>
            <ac:picMk id="5" creationId="{B4196B44-1254-678B-9388-216FE9B52B25}"/>
          </ac:picMkLst>
        </pc:picChg>
        <pc:picChg chg="del">
          <ac:chgData name="Theophilus Ebode" userId="714d4eba-cb00-41e9-84aa-3eb29cf905e2" providerId="ADAL" clId="{721D95F2-FD01-4F96-8350-13B7BCB4B521}" dt="2023-05-19T22:11:15.123" v="2" actId="21"/>
          <ac:picMkLst>
            <pc:docMk/>
            <pc:sldMk cId="912329384" sldId="276"/>
            <ac:picMk id="17" creationId="{7EDD3382-DB69-0079-B448-F449BDC4CDF9}"/>
          </ac:picMkLst>
        </pc:picChg>
      </pc:sldChg>
      <pc:sldChg chg="addSp delSp modSp mod">
        <pc:chgData name="Theophilus Ebode" userId="714d4eba-cb00-41e9-84aa-3eb29cf905e2" providerId="ADAL" clId="{721D95F2-FD01-4F96-8350-13B7BCB4B521}" dt="2023-05-20T12:07:18.229" v="1268" actId="14100"/>
        <pc:sldMkLst>
          <pc:docMk/>
          <pc:sldMk cId="426045269" sldId="277"/>
        </pc:sldMkLst>
        <pc:picChg chg="add mod">
          <ac:chgData name="Theophilus Ebode" userId="714d4eba-cb00-41e9-84aa-3eb29cf905e2" providerId="ADAL" clId="{721D95F2-FD01-4F96-8350-13B7BCB4B521}" dt="2023-05-20T12:07:18.229" v="1268" actId="14100"/>
          <ac:picMkLst>
            <pc:docMk/>
            <pc:sldMk cId="426045269" sldId="277"/>
            <ac:picMk id="6" creationId="{3A5BEBC0-4BE3-D29A-7660-AEEDE4CA8AE2}"/>
          </ac:picMkLst>
        </pc:picChg>
        <pc:picChg chg="add del mod">
          <ac:chgData name="Theophilus Ebode" userId="714d4eba-cb00-41e9-84aa-3eb29cf905e2" providerId="ADAL" clId="{721D95F2-FD01-4F96-8350-13B7BCB4B521}" dt="2023-05-20T12:07:03.878" v="1266" actId="21"/>
          <ac:picMkLst>
            <pc:docMk/>
            <pc:sldMk cId="426045269" sldId="277"/>
            <ac:picMk id="8" creationId="{B27904F8-D0F4-E8ED-7E12-9AA5003D096C}"/>
          </ac:picMkLst>
        </pc:picChg>
      </pc:sldChg>
      <pc:sldChg chg="addSp modSp mod">
        <pc:chgData name="Theophilus Ebode" userId="714d4eba-cb00-41e9-84aa-3eb29cf905e2" providerId="ADAL" clId="{721D95F2-FD01-4F96-8350-13B7BCB4B521}" dt="2023-05-21T13:18:23.910" v="9789" actId="20577"/>
        <pc:sldMkLst>
          <pc:docMk/>
          <pc:sldMk cId="1236349000" sldId="279"/>
        </pc:sldMkLst>
        <pc:spChg chg="mod">
          <ac:chgData name="Theophilus Ebode" userId="714d4eba-cb00-41e9-84aa-3eb29cf905e2" providerId="ADAL" clId="{721D95F2-FD01-4F96-8350-13B7BCB4B521}" dt="2023-05-21T13:18:23.910" v="9789" actId="20577"/>
          <ac:spMkLst>
            <pc:docMk/>
            <pc:sldMk cId="1236349000" sldId="279"/>
            <ac:spMk id="3" creationId="{3EFEFCA5-09D6-FF5E-B204-2480624C5493}"/>
          </ac:spMkLst>
        </pc:spChg>
        <pc:picChg chg="add mod">
          <ac:chgData name="Theophilus Ebode" userId="714d4eba-cb00-41e9-84aa-3eb29cf905e2" providerId="ADAL" clId="{721D95F2-FD01-4F96-8350-13B7BCB4B521}" dt="2023-05-20T11:57:05.060" v="1257" actId="14100"/>
          <ac:picMkLst>
            <pc:docMk/>
            <pc:sldMk cId="1236349000" sldId="279"/>
            <ac:picMk id="5" creationId="{B07B1838-44A5-6B0C-7CC5-ABFB63485E93}"/>
          </ac:picMkLst>
        </pc:picChg>
      </pc:sldChg>
      <pc:sldChg chg="addSp delSp modSp add mod">
        <pc:chgData name="Theophilus Ebode" userId="714d4eba-cb00-41e9-84aa-3eb29cf905e2" providerId="ADAL" clId="{721D95F2-FD01-4F96-8350-13B7BCB4B521}" dt="2023-05-19T22:27:52.641" v="122" actId="1076"/>
        <pc:sldMkLst>
          <pc:docMk/>
          <pc:sldMk cId="372440306" sldId="280"/>
        </pc:sldMkLst>
        <pc:spChg chg="mod">
          <ac:chgData name="Theophilus Ebode" userId="714d4eba-cb00-41e9-84aa-3eb29cf905e2" providerId="ADAL" clId="{721D95F2-FD01-4F96-8350-13B7BCB4B521}" dt="2023-05-19T22:20:04.016" v="47" actId="20577"/>
          <ac:spMkLst>
            <pc:docMk/>
            <pc:sldMk cId="372440306" sldId="280"/>
            <ac:spMk id="2" creationId="{380BF8C3-C55D-9AFA-9263-A7C54287D654}"/>
          </ac:spMkLst>
        </pc:spChg>
        <pc:spChg chg="mod">
          <ac:chgData name="Theophilus Ebode" userId="714d4eba-cb00-41e9-84aa-3eb29cf905e2" providerId="ADAL" clId="{721D95F2-FD01-4F96-8350-13B7BCB4B521}" dt="2023-05-19T22:25:58.255" v="106" actId="20577"/>
          <ac:spMkLst>
            <pc:docMk/>
            <pc:sldMk cId="372440306" sldId="280"/>
            <ac:spMk id="3" creationId="{3EFEFCA5-09D6-FF5E-B204-2480624C5493}"/>
          </ac:spMkLst>
        </pc:spChg>
        <pc:picChg chg="del">
          <ac:chgData name="Theophilus Ebode" userId="714d4eba-cb00-41e9-84aa-3eb29cf905e2" providerId="ADAL" clId="{721D95F2-FD01-4F96-8350-13B7BCB4B521}" dt="2023-05-19T22:20:11.720" v="51" actId="21"/>
          <ac:picMkLst>
            <pc:docMk/>
            <pc:sldMk cId="372440306" sldId="280"/>
            <ac:picMk id="5" creationId="{B07B1838-44A5-6B0C-7CC5-ABFB63485E93}"/>
          </ac:picMkLst>
        </pc:picChg>
        <pc:picChg chg="add mod">
          <ac:chgData name="Theophilus Ebode" userId="714d4eba-cb00-41e9-84aa-3eb29cf905e2" providerId="ADAL" clId="{721D95F2-FD01-4F96-8350-13B7BCB4B521}" dt="2023-05-19T22:27:52.641" v="122" actId="1076"/>
          <ac:picMkLst>
            <pc:docMk/>
            <pc:sldMk cId="372440306" sldId="280"/>
            <ac:picMk id="6" creationId="{661A8912-5E18-C623-7803-06DC8FEC0836}"/>
          </ac:picMkLst>
        </pc:picChg>
        <pc:picChg chg="add mod">
          <ac:chgData name="Theophilus Ebode" userId="714d4eba-cb00-41e9-84aa-3eb29cf905e2" providerId="ADAL" clId="{721D95F2-FD01-4F96-8350-13B7BCB4B521}" dt="2023-05-19T22:27:46.192" v="121" actId="14100"/>
          <ac:picMkLst>
            <pc:docMk/>
            <pc:sldMk cId="372440306" sldId="280"/>
            <ac:picMk id="8" creationId="{AB2799A0-C4EA-3F6C-CB3A-19C576B03803}"/>
          </ac:picMkLst>
        </pc:picChg>
      </pc:sldChg>
      <pc:sldChg chg="addSp delSp modSp add mod">
        <pc:chgData name="Theophilus Ebode" userId="714d4eba-cb00-41e9-84aa-3eb29cf905e2" providerId="ADAL" clId="{721D95F2-FD01-4F96-8350-13B7BCB4B521}" dt="2023-05-19T22:29:04.566" v="176" actId="14100"/>
        <pc:sldMkLst>
          <pc:docMk/>
          <pc:sldMk cId="1410965709" sldId="281"/>
        </pc:sldMkLst>
        <pc:spChg chg="mod">
          <ac:chgData name="Theophilus Ebode" userId="714d4eba-cb00-41e9-84aa-3eb29cf905e2" providerId="ADAL" clId="{721D95F2-FD01-4F96-8350-13B7BCB4B521}" dt="2023-05-19T22:28:55.270" v="174" actId="20577"/>
          <ac:spMkLst>
            <pc:docMk/>
            <pc:sldMk cId="1410965709" sldId="281"/>
            <ac:spMk id="3" creationId="{3EFEFCA5-09D6-FF5E-B204-2480624C5493}"/>
          </ac:spMkLst>
        </pc:spChg>
        <pc:picChg chg="add mod">
          <ac:chgData name="Theophilus Ebode" userId="714d4eba-cb00-41e9-84aa-3eb29cf905e2" providerId="ADAL" clId="{721D95F2-FD01-4F96-8350-13B7BCB4B521}" dt="2023-05-19T22:29:04.566" v="176" actId="14100"/>
          <ac:picMkLst>
            <pc:docMk/>
            <pc:sldMk cId="1410965709" sldId="281"/>
            <ac:picMk id="5" creationId="{4906E7F0-EE38-244A-4273-4BD0E3D82E9F}"/>
          </ac:picMkLst>
        </pc:picChg>
        <pc:picChg chg="del">
          <ac:chgData name="Theophilus Ebode" userId="714d4eba-cb00-41e9-84aa-3eb29cf905e2" providerId="ADAL" clId="{721D95F2-FD01-4F96-8350-13B7BCB4B521}" dt="2023-05-19T22:26:16.808" v="108" actId="21"/>
          <ac:picMkLst>
            <pc:docMk/>
            <pc:sldMk cId="1410965709" sldId="281"/>
            <ac:picMk id="6" creationId="{661A8912-5E18-C623-7803-06DC8FEC0836}"/>
          </ac:picMkLst>
        </pc:picChg>
      </pc:sldChg>
      <pc:sldChg chg="addSp delSp modSp add mod">
        <pc:chgData name="Theophilus Ebode" userId="714d4eba-cb00-41e9-84aa-3eb29cf905e2" providerId="ADAL" clId="{721D95F2-FD01-4F96-8350-13B7BCB4B521}" dt="2023-05-20T12:16:21.579" v="1425" actId="20577"/>
        <pc:sldMkLst>
          <pc:docMk/>
          <pc:sldMk cId="3117018960" sldId="282"/>
        </pc:sldMkLst>
        <pc:spChg chg="mod">
          <ac:chgData name="Theophilus Ebode" userId="714d4eba-cb00-41e9-84aa-3eb29cf905e2" providerId="ADAL" clId="{721D95F2-FD01-4F96-8350-13B7BCB4B521}" dt="2023-05-20T12:16:21.579" v="1425" actId="20577"/>
          <ac:spMkLst>
            <pc:docMk/>
            <pc:sldMk cId="3117018960" sldId="282"/>
            <ac:spMk id="2" creationId="{380BF8C3-C55D-9AFA-9263-A7C54287D654}"/>
          </ac:spMkLst>
        </pc:spChg>
        <pc:spChg chg="mod">
          <ac:chgData name="Theophilus Ebode" userId="714d4eba-cb00-41e9-84aa-3eb29cf905e2" providerId="ADAL" clId="{721D95F2-FD01-4F96-8350-13B7BCB4B521}" dt="2023-05-19T22:30:43.296" v="270" actId="20577"/>
          <ac:spMkLst>
            <pc:docMk/>
            <pc:sldMk cId="3117018960" sldId="282"/>
            <ac:spMk id="3" creationId="{3EFEFCA5-09D6-FF5E-B204-2480624C5493}"/>
          </ac:spMkLst>
        </pc:spChg>
        <pc:picChg chg="del">
          <ac:chgData name="Theophilus Ebode" userId="714d4eba-cb00-41e9-84aa-3eb29cf905e2" providerId="ADAL" clId="{721D95F2-FD01-4F96-8350-13B7BCB4B521}" dt="2023-05-19T22:30:16.474" v="179" actId="21"/>
          <ac:picMkLst>
            <pc:docMk/>
            <pc:sldMk cId="3117018960" sldId="282"/>
            <ac:picMk id="5" creationId="{8CA4C983-EA41-BAA3-FD6E-CC99A00FDAD7}"/>
          </ac:picMkLst>
        </pc:picChg>
        <pc:picChg chg="add mod">
          <ac:chgData name="Theophilus Ebode" userId="714d4eba-cb00-41e9-84aa-3eb29cf905e2" providerId="ADAL" clId="{721D95F2-FD01-4F96-8350-13B7BCB4B521}" dt="2023-05-19T22:36:46.058" v="287" actId="14100"/>
          <ac:picMkLst>
            <pc:docMk/>
            <pc:sldMk cId="3117018960" sldId="282"/>
            <ac:picMk id="6" creationId="{246B33C2-E546-1224-454C-68A4CF94E714}"/>
          </ac:picMkLst>
        </pc:picChg>
        <pc:picChg chg="del">
          <ac:chgData name="Theophilus Ebode" userId="714d4eba-cb00-41e9-84aa-3eb29cf905e2" providerId="ADAL" clId="{721D95F2-FD01-4F96-8350-13B7BCB4B521}" dt="2023-05-19T22:30:13.349" v="178" actId="21"/>
          <ac:picMkLst>
            <pc:docMk/>
            <pc:sldMk cId="3117018960" sldId="282"/>
            <ac:picMk id="8" creationId="{B27904F8-D0F4-E8ED-7E12-9AA5003D096C}"/>
          </ac:picMkLst>
        </pc:picChg>
        <pc:picChg chg="add mod">
          <ac:chgData name="Theophilus Ebode" userId="714d4eba-cb00-41e9-84aa-3eb29cf905e2" providerId="ADAL" clId="{721D95F2-FD01-4F96-8350-13B7BCB4B521}" dt="2023-05-19T22:36:35.547" v="285" actId="1076"/>
          <ac:picMkLst>
            <pc:docMk/>
            <pc:sldMk cId="3117018960" sldId="282"/>
            <ac:picMk id="9" creationId="{D11844E9-44C3-DA83-2BF0-90F1BE7880F3}"/>
          </ac:picMkLst>
        </pc:picChg>
      </pc:sldChg>
      <pc:sldChg chg="addSp delSp modSp add mod">
        <pc:chgData name="Theophilus Ebode" userId="714d4eba-cb00-41e9-84aa-3eb29cf905e2" providerId="ADAL" clId="{721D95F2-FD01-4F96-8350-13B7BCB4B521}" dt="2023-05-19T22:46:03.079" v="355" actId="1076"/>
        <pc:sldMkLst>
          <pc:docMk/>
          <pc:sldMk cId="195469439" sldId="283"/>
        </pc:sldMkLst>
        <pc:spChg chg="mod">
          <ac:chgData name="Theophilus Ebode" userId="714d4eba-cb00-41e9-84aa-3eb29cf905e2" providerId="ADAL" clId="{721D95F2-FD01-4F96-8350-13B7BCB4B521}" dt="2023-05-19T22:37:56.110" v="340" actId="20577"/>
          <ac:spMkLst>
            <pc:docMk/>
            <pc:sldMk cId="195469439" sldId="283"/>
            <ac:spMk id="2" creationId="{380BF8C3-C55D-9AFA-9263-A7C54287D654}"/>
          </ac:spMkLst>
        </pc:spChg>
        <pc:picChg chg="add mod">
          <ac:chgData name="Theophilus Ebode" userId="714d4eba-cb00-41e9-84aa-3eb29cf905e2" providerId="ADAL" clId="{721D95F2-FD01-4F96-8350-13B7BCB4B521}" dt="2023-05-19T22:46:03.079" v="355" actId="1076"/>
          <ac:picMkLst>
            <pc:docMk/>
            <pc:sldMk cId="195469439" sldId="283"/>
            <ac:picMk id="5" creationId="{55572693-136C-F839-570B-9D16DABEEA4B}"/>
          </ac:picMkLst>
        </pc:picChg>
        <pc:picChg chg="del">
          <ac:chgData name="Theophilus Ebode" userId="714d4eba-cb00-41e9-84aa-3eb29cf905e2" providerId="ADAL" clId="{721D95F2-FD01-4F96-8350-13B7BCB4B521}" dt="2023-05-19T22:38:03.686" v="342" actId="21"/>
          <ac:picMkLst>
            <pc:docMk/>
            <pc:sldMk cId="195469439" sldId="283"/>
            <ac:picMk id="6" creationId="{246B33C2-E546-1224-454C-68A4CF94E714}"/>
          </ac:picMkLst>
        </pc:picChg>
        <pc:picChg chg="add mod">
          <ac:chgData name="Theophilus Ebode" userId="714d4eba-cb00-41e9-84aa-3eb29cf905e2" providerId="ADAL" clId="{721D95F2-FD01-4F96-8350-13B7BCB4B521}" dt="2023-05-19T22:45:54.457" v="353" actId="14100"/>
          <ac:picMkLst>
            <pc:docMk/>
            <pc:sldMk cId="195469439" sldId="283"/>
            <ac:picMk id="8" creationId="{DC6EF891-9546-DE9F-DB07-9A443F2BD2B4}"/>
          </ac:picMkLst>
        </pc:picChg>
        <pc:picChg chg="del">
          <ac:chgData name="Theophilus Ebode" userId="714d4eba-cb00-41e9-84aa-3eb29cf905e2" providerId="ADAL" clId="{721D95F2-FD01-4F96-8350-13B7BCB4B521}" dt="2023-05-19T22:38:00.279" v="341" actId="21"/>
          <ac:picMkLst>
            <pc:docMk/>
            <pc:sldMk cId="195469439" sldId="283"/>
            <ac:picMk id="9" creationId="{D11844E9-44C3-DA83-2BF0-90F1BE7880F3}"/>
          </ac:picMkLst>
        </pc:picChg>
      </pc:sldChg>
      <pc:sldChg chg="addSp delSp modSp add mod">
        <pc:chgData name="Theophilus Ebode" userId="714d4eba-cb00-41e9-84aa-3eb29cf905e2" providerId="ADAL" clId="{721D95F2-FD01-4F96-8350-13B7BCB4B521}" dt="2023-05-19T22:51:50.819" v="361" actId="14100"/>
        <pc:sldMkLst>
          <pc:docMk/>
          <pc:sldMk cId="1621750774" sldId="284"/>
        </pc:sldMkLst>
        <pc:picChg chg="del">
          <ac:chgData name="Theophilus Ebode" userId="714d4eba-cb00-41e9-84aa-3eb29cf905e2" providerId="ADAL" clId="{721D95F2-FD01-4F96-8350-13B7BCB4B521}" dt="2023-05-19T22:46:34.978" v="358" actId="21"/>
          <ac:picMkLst>
            <pc:docMk/>
            <pc:sldMk cId="1621750774" sldId="284"/>
            <ac:picMk id="5" creationId="{55572693-136C-F839-570B-9D16DABEEA4B}"/>
          </ac:picMkLst>
        </pc:picChg>
        <pc:picChg chg="add mod">
          <ac:chgData name="Theophilus Ebode" userId="714d4eba-cb00-41e9-84aa-3eb29cf905e2" providerId="ADAL" clId="{721D95F2-FD01-4F96-8350-13B7BCB4B521}" dt="2023-05-19T22:51:50.819" v="361" actId="14100"/>
          <ac:picMkLst>
            <pc:docMk/>
            <pc:sldMk cId="1621750774" sldId="284"/>
            <ac:picMk id="6" creationId="{4955AC53-017C-676F-0880-FD3B42FEE1FF}"/>
          </ac:picMkLst>
        </pc:picChg>
        <pc:picChg chg="del">
          <ac:chgData name="Theophilus Ebode" userId="714d4eba-cb00-41e9-84aa-3eb29cf905e2" providerId="ADAL" clId="{721D95F2-FD01-4F96-8350-13B7BCB4B521}" dt="2023-05-19T22:46:31.788" v="357" actId="21"/>
          <ac:picMkLst>
            <pc:docMk/>
            <pc:sldMk cId="1621750774" sldId="284"/>
            <ac:picMk id="8" creationId="{DC6EF891-9546-DE9F-DB07-9A443F2BD2B4}"/>
          </ac:picMkLst>
        </pc:picChg>
      </pc:sldChg>
      <pc:sldChg chg="addSp delSp modSp add mod setBg setFolMasterObjs">
        <pc:chgData name="Theophilus Ebode" userId="714d4eba-cb00-41e9-84aa-3eb29cf905e2" providerId="ADAL" clId="{721D95F2-FD01-4F96-8350-13B7BCB4B521}" dt="2023-05-21T13:12:28.443" v="9702" actId="20577"/>
        <pc:sldMkLst>
          <pc:docMk/>
          <pc:sldMk cId="1756512461" sldId="285"/>
        </pc:sldMkLst>
        <pc:spChg chg="mod">
          <ac:chgData name="Theophilus Ebode" userId="714d4eba-cb00-41e9-84aa-3eb29cf905e2" providerId="ADAL" clId="{721D95F2-FD01-4F96-8350-13B7BCB4B521}" dt="2023-05-20T23:45:15.160" v="9083" actId="27636"/>
          <ac:spMkLst>
            <pc:docMk/>
            <pc:sldMk cId="1756512461" sldId="285"/>
            <ac:spMk id="2" creationId="{380BF8C3-C55D-9AFA-9263-A7C54287D654}"/>
          </ac:spMkLst>
        </pc:spChg>
        <pc:spChg chg="mod">
          <ac:chgData name="Theophilus Ebode" userId="714d4eba-cb00-41e9-84aa-3eb29cf905e2" providerId="ADAL" clId="{721D95F2-FD01-4F96-8350-13B7BCB4B521}" dt="2023-05-21T13:12:28.443" v="9702" actId="20577"/>
          <ac:spMkLst>
            <pc:docMk/>
            <pc:sldMk cId="1756512461" sldId="285"/>
            <ac:spMk id="3" creationId="{3EFEFCA5-09D6-FF5E-B204-2480624C5493}"/>
          </ac:spMkLst>
        </pc:spChg>
        <pc:spChg chg="add">
          <ac:chgData name="Theophilus Ebode" userId="714d4eba-cb00-41e9-84aa-3eb29cf905e2" providerId="ADAL" clId="{721D95F2-FD01-4F96-8350-13B7BCB4B521}" dt="2023-05-20T23:43:20.047" v="9056" actId="26606"/>
          <ac:spMkLst>
            <pc:docMk/>
            <pc:sldMk cId="1756512461" sldId="285"/>
            <ac:spMk id="9" creationId="{D40791F6-715D-481A-9C4A-3645AECFD5A0}"/>
          </ac:spMkLst>
        </pc:spChg>
        <pc:spChg chg="add">
          <ac:chgData name="Theophilus Ebode" userId="714d4eba-cb00-41e9-84aa-3eb29cf905e2" providerId="ADAL" clId="{721D95F2-FD01-4F96-8350-13B7BCB4B521}" dt="2023-05-20T23:43:20.047" v="9056" actId="26606"/>
          <ac:spMkLst>
            <pc:docMk/>
            <pc:sldMk cId="1756512461" sldId="285"/>
            <ac:spMk id="16" creationId="{811CBAFA-D7E0-40A7-BB94-2C05304B407B}"/>
          </ac:spMkLst>
        </pc:spChg>
        <pc:picChg chg="add mod ord">
          <ac:chgData name="Theophilus Ebode" userId="714d4eba-cb00-41e9-84aa-3eb29cf905e2" providerId="ADAL" clId="{721D95F2-FD01-4F96-8350-13B7BCB4B521}" dt="2023-05-20T23:47:20.504" v="9092" actId="1076"/>
          <ac:picMkLst>
            <pc:docMk/>
            <pc:sldMk cId="1756512461" sldId="285"/>
            <ac:picMk id="5" creationId="{11C3BACF-276A-A583-62B3-EC21F42EA447}"/>
          </ac:picMkLst>
        </pc:picChg>
        <pc:picChg chg="add mod">
          <ac:chgData name="Theophilus Ebode" userId="714d4eba-cb00-41e9-84aa-3eb29cf905e2" providerId="ADAL" clId="{721D95F2-FD01-4F96-8350-13B7BCB4B521}" dt="2023-05-20T23:47:12.382" v="9091" actId="1076"/>
          <ac:picMkLst>
            <pc:docMk/>
            <pc:sldMk cId="1756512461" sldId="285"/>
            <ac:picMk id="7" creationId="{99500FDF-FCEF-D560-8171-5754F1652E7E}"/>
          </ac:picMkLst>
        </pc:picChg>
        <pc:picChg chg="del">
          <ac:chgData name="Theophilus Ebode" userId="714d4eba-cb00-41e9-84aa-3eb29cf905e2" providerId="ADAL" clId="{721D95F2-FD01-4F96-8350-13B7BCB4B521}" dt="2023-05-20T11:42:39.106" v="654" actId="21"/>
          <ac:picMkLst>
            <pc:docMk/>
            <pc:sldMk cId="1756512461" sldId="285"/>
            <ac:picMk id="8" creationId="{004FB311-660B-06A3-0178-E3259A04C373}"/>
          </ac:picMkLst>
        </pc:picChg>
        <pc:picChg chg="del">
          <ac:chgData name="Theophilus Ebode" userId="714d4eba-cb00-41e9-84aa-3eb29cf905e2" providerId="ADAL" clId="{721D95F2-FD01-4F96-8350-13B7BCB4B521}" dt="2023-05-20T11:42:42.466" v="655" actId="21"/>
          <ac:picMkLst>
            <pc:docMk/>
            <pc:sldMk cId="1756512461" sldId="285"/>
            <ac:picMk id="12" creationId="{504E5224-02C1-8FFA-81B5-F734913110E0}"/>
          </ac:picMkLst>
        </pc:picChg>
        <pc:cxnChg chg="add">
          <ac:chgData name="Theophilus Ebode" userId="714d4eba-cb00-41e9-84aa-3eb29cf905e2" providerId="ADAL" clId="{721D95F2-FD01-4F96-8350-13B7BCB4B521}" dt="2023-05-20T23:43:20.047" v="9056" actId="26606"/>
          <ac:cxnSpMkLst>
            <pc:docMk/>
            <pc:sldMk cId="1756512461" sldId="285"/>
            <ac:cxnSpMk id="14" creationId="{740F83A4-FAC4-4867-95A5-BBFD280C7BF5}"/>
          </ac:cxnSpMkLst>
        </pc:cxnChg>
      </pc:sldChg>
      <pc:sldChg chg="addSp delSp modSp add mod">
        <pc:chgData name="Theophilus Ebode" userId="714d4eba-cb00-41e9-84aa-3eb29cf905e2" providerId="ADAL" clId="{721D95F2-FD01-4F96-8350-13B7BCB4B521}" dt="2023-05-20T23:48:24.063" v="9100" actId="20577"/>
        <pc:sldMkLst>
          <pc:docMk/>
          <pc:sldMk cId="3767744711" sldId="286"/>
        </pc:sldMkLst>
        <pc:spChg chg="mod">
          <ac:chgData name="Theophilus Ebode" userId="714d4eba-cb00-41e9-84aa-3eb29cf905e2" providerId="ADAL" clId="{721D95F2-FD01-4F96-8350-13B7BCB4B521}" dt="2023-05-20T23:48:24.063" v="9100" actId="20577"/>
          <ac:spMkLst>
            <pc:docMk/>
            <pc:sldMk cId="3767744711" sldId="286"/>
            <ac:spMk id="3" creationId="{3EFEFCA5-09D6-FF5E-B204-2480624C5493}"/>
          </ac:spMkLst>
        </pc:spChg>
        <pc:picChg chg="del">
          <ac:chgData name="Theophilus Ebode" userId="714d4eba-cb00-41e9-84aa-3eb29cf905e2" providerId="ADAL" clId="{721D95F2-FD01-4F96-8350-13B7BCB4B521}" dt="2023-05-20T11:46:55.138" v="865" actId="21"/>
          <ac:picMkLst>
            <pc:docMk/>
            <pc:sldMk cId="3767744711" sldId="286"/>
            <ac:picMk id="5" creationId="{11C3BACF-276A-A583-62B3-EC21F42EA447}"/>
          </ac:picMkLst>
        </pc:picChg>
        <pc:picChg chg="add mod">
          <ac:chgData name="Theophilus Ebode" userId="714d4eba-cb00-41e9-84aa-3eb29cf905e2" providerId="ADAL" clId="{721D95F2-FD01-4F96-8350-13B7BCB4B521}" dt="2023-05-20T23:47:45.788" v="9093" actId="14100"/>
          <ac:picMkLst>
            <pc:docMk/>
            <pc:sldMk cId="3767744711" sldId="286"/>
            <ac:picMk id="6" creationId="{4D1B138E-891A-C04B-51F6-F03F3D16C03F}"/>
          </ac:picMkLst>
        </pc:picChg>
        <pc:picChg chg="del">
          <ac:chgData name="Theophilus Ebode" userId="714d4eba-cb00-41e9-84aa-3eb29cf905e2" providerId="ADAL" clId="{721D95F2-FD01-4F96-8350-13B7BCB4B521}" dt="2023-05-20T11:46:50.276" v="864" actId="21"/>
          <ac:picMkLst>
            <pc:docMk/>
            <pc:sldMk cId="3767744711" sldId="286"/>
            <ac:picMk id="7" creationId="{99500FDF-FCEF-D560-8171-5754F1652E7E}"/>
          </ac:picMkLst>
        </pc:picChg>
        <pc:picChg chg="add mod">
          <ac:chgData name="Theophilus Ebode" userId="714d4eba-cb00-41e9-84aa-3eb29cf905e2" providerId="ADAL" clId="{721D95F2-FD01-4F96-8350-13B7BCB4B521}" dt="2023-05-20T23:47:50.826" v="9094" actId="14100"/>
          <ac:picMkLst>
            <pc:docMk/>
            <pc:sldMk cId="3767744711" sldId="286"/>
            <ac:picMk id="9" creationId="{E74C55DF-6B6C-6F65-0FC6-452BDFC0AFAB}"/>
          </ac:picMkLst>
        </pc:picChg>
      </pc:sldChg>
      <pc:sldChg chg="addSp delSp modSp add mod">
        <pc:chgData name="Theophilus Ebode" userId="714d4eba-cb00-41e9-84aa-3eb29cf905e2" providerId="ADAL" clId="{721D95F2-FD01-4F96-8350-13B7BCB4B521}" dt="2023-05-20T12:11:47.161" v="1407" actId="20577"/>
        <pc:sldMkLst>
          <pc:docMk/>
          <pc:sldMk cId="2823725923" sldId="287"/>
        </pc:sldMkLst>
        <pc:spChg chg="mod">
          <ac:chgData name="Theophilus Ebode" userId="714d4eba-cb00-41e9-84aa-3eb29cf905e2" providerId="ADAL" clId="{721D95F2-FD01-4F96-8350-13B7BCB4B521}" dt="2023-05-20T12:11:47.161" v="1407" actId="20577"/>
          <ac:spMkLst>
            <pc:docMk/>
            <pc:sldMk cId="2823725923" sldId="287"/>
            <ac:spMk id="3" creationId="{3EFEFCA5-09D6-FF5E-B204-2480624C5493}"/>
          </ac:spMkLst>
        </pc:spChg>
        <pc:picChg chg="del">
          <ac:chgData name="Theophilus Ebode" userId="714d4eba-cb00-41e9-84aa-3eb29cf905e2" providerId="ADAL" clId="{721D95F2-FD01-4F96-8350-13B7BCB4B521}" dt="2023-05-20T12:10:42.389" v="1273" actId="21"/>
          <ac:picMkLst>
            <pc:docMk/>
            <pc:sldMk cId="2823725923" sldId="287"/>
            <ac:picMk id="5" creationId="{8CA4C983-EA41-BAA3-FD6E-CC99A00FDAD7}"/>
          </ac:picMkLst>
        </pc:picChg>
        <pc:picChg chg="del">
          <ac:chgData name="Theophilus Ebode" userId="714d4eba-cb00-41e9-84aa-3eb29cf905e2" providerId="ADAL" clId="{721D95F2-FD01-4F96-8350-13B7BCB4B521}" dt="2023-05-20T12:10:33.640" v="1271" actId="21"/>
          <ac:picMkLst>
            <pc:docMk/>
            <pc:sldMk cId="2823725923" sldId="287"/>
            <ac:picMk id="6" creationId="{3A5BEBC0-4BE3-D29A-7660-AEEDE4CA8AE2}"/>
          </ac:picMkLst>
        </pc:picChg>
        <pc:picChg chg="add mod">
          <ac:chgData name="Theophilus Ebode" userId="714d4eba-cb00-41e9-84aa-3eb29cf905e2" providerId="ADAL" clId="{721D95F2-FD01-4F96-8350-13B7BCB4B521}" dt="2023-05-20T12:10:54.964" v="1276" actId="14100"/>
          <ac:picMkLst>
            <pc:docMk/>
            <pc:sldMk cId="2823725923" sldId="287"/>
            <ac:picMk id="7" creationId="{3849146C-0949-B8D9-9E3E-E0DDB1CD8434}"/>
          </ac:picMkLst>
        </pc:picChg>
      </pc:sldChg>
      <pc:sldChg chg="addSp delSp modSp add mod">
        <pc:chgData name="Theophilus Ebode" userId="714d4eba-cb00-41e9-84aa-3eb29cf905e2" providerId="ADAL" clId="{721D95F2-FD01-4F96-8350-13B7BCB4B521}" dt="2023-05-20T13:07:31.319" v="1468" actId="14100"/>
        <pc:sldMkLst>
          <pc:docMk/>
          <pc:sldMk cId="2111101212" sldId="288"/>
        </pc:sldMkLst>
        <pc:spChg chg="mod">
          <ac:chgData name="Theophilus Ebode" userId="714d4eba-cb00-41e9-84aa-3eb29cf905e2" providerId="ADAL" clId="{721D95F2-FD01-4F96-8350-13B7BCB4B521}" dt="2023-05-20T13:04:49" v="1453" actId="20577"/>
          <ac:spMkLst>
            <pc:docMk/>
            <pc:sldMk cId="2111101212" sldId="288"/>
            <ac:spMk id="2" creationId="{380BF8C3-C55D-9AFA-9263-A7C54287D654}"/>
          </ac:spMkLst>
        </pc:spChg>
        <pc:picChg chg="add del mod">
          <ac:chgData name="Theophilus Ebode" userId="714d4eba-cb00-41e9-84aa-3eb29cf905e2" providerId="ADAL" clId="{721D95F2-FD01-4F96-8350-13B7BCB4B521}" dt="2023-05-20T13:05:05.318" v="1455" actId="21"/>
          <ac:picMkLst>
            <pc:docMk/>
            <pc:sldMk cId="2111101212" sldId="288"/>
            <ac:picMk id="5" creationId="{42105855-4201-D86F-3E4E-8F82ECB74CBF}"/>
          </ac:picMkLst>
        </pc:picChg>
        <pc:picChg chg="del">
          <ac:chgData name="Theophilus Ebode" userId="714d4eba-cb00-41e9-84aa-3eb29cf905e2" providerId="ADAL" clId="{721D95F2-FD01-4F96-8350-13B7BCB4B521}" dt="2023-05-20T12:29:06.525" v="1427" actId="21"/>
          <ac:picMkLst>
            <pc:docMk/>
            <pc:sldMk cId="2111101212" sldId="288"/>
            <ac:picMk id="6" creationId="{4955AC53-017C-676F-0880-FD3B42FEE1FF}"/>
          </ac:picMkLst>
        </pc:picChg>
        <pc:picChg chg="add mod">
          <ac:chgData name="Theophilus Ebode" userId="714d4eba-cb00-41e9-84aa-3eb29cf905e2" providerId="ADAL" clId="{721D95F2-FD01-4F96-8350-13B7BCB4B521}" dt="2023-05-20T13:07:31.319" v="1468" actId="14100"/>
          <ac:picMkLst>
            <pc:docMk/>
            <pc:sldMk cId="2111101212" sldId="288"/>
            <ac:picMk id="8" creationId="{E9FA7C9A-640E-4342-F7E4-2B9D980152B2}"/>
          </ac:picMkLst>
        </pc:picChg>
        <pc:picChg chg="add mod">
          <ac:chgData name="Theophilus Ebode" userId="714d4eba-cb00-41e9-84aa-3eb29cf905e2" providerId="ADAL" clId="{721D95F2-FD01-4F96-8350-13B7BCB4B521}" dt="2023-05-20T13:07:26.703" v="1467" actId="14100"/>
          <ac:picMkLst>
            <pc:docMk/>
            <pc:sldMk cId="2111101212" sldId="288"/>
            <ac:picMk id="10" creationId="{0596E01A-6618-F757-C6AF-70D86A3BDEC7}"/>
          </ac:picMkLst>
        </pc:picChg>
      </pc:sldChg>
      <pc:sldChg chg="add">
        <pc:chgData name="Theophilus Ebode" userId="714d4eba-cb00-41e9-84aa-3eb29cf905e2" providerId="ADAL" clId="{721D95F2-FD01-4F96-8350-13B7BCB4B521}" dt="2023-05-20T13:04:59.086" v="1454" actId="2890"/>
        <pc:sldMkLst>
          <pc:docMk/>
          <pc:sldMk cId="752331992" sldId="289"/>
        </pc:sldMkLst>
      </pc:sldChg>
      <pc:sldChg chg="addSp delSp modSp add mod">
        <pc:chgData name="Theophilus Ebode" userId="714d4eba-cb00-41e9-84aa-3eb29cf905e2" providerId="ADAL" clId="{721D95F2-FD01-4F96-8350-13B7BCB4B521}" dt="2023-05-20T13:16:38.864" v="1491" actId="14100"/>
        <pc:sldMkLst>
          <pc:docMk/>
          <pc:sldMk cId="1434857185" sldId="290"/>
        </pc:sldMkLst>
        <pc:spChg chg="mod">
          <ac:chgData name="Theophilus Ebode" userId="714d4eba-cb00-41e9-84aa-3eb29cf905e2" providerId="ADAL" clId="{721D95F2-FD01-4F96-8350-13B7BCB4B521}" dt="2023-05-20T13:08:10.387" v="1479" actId="20577"/>
          <ac:spMkLst>
            <pc:docMk/>
            <pc:sldMk cId="1434857185" sldId="290"/>
            <ac:spMk id="2" creationId="{380BF8C3-C55D-9AFA-9263-A7C54287D654}"/>
          </ac:spMkLst>
        </pc:spChg>
        <pc:picChg chg="del">
          <ac:chgData name="Theophilus Ebode" userId="714d4eba-cb00-41e9-84aa-3eb29cf905e2" providerId="ADAL" clId="{721D95F2-FD01-4F96-8350-13B7BCB4B521}" dt="2023-05-20T13:08:03.697" v="1470" actId="21"/>
          <ac:picMkLst>
            <pc:docMk/>
            <pc:sldMk cId="1434857185" sldId="290"/>
            <ac:picMk id="5" creationId="{42105855-4201-D86F-3E4E-8F82ECB74CBF}"/>
          </ac:picMkLst>
        </pc:picChg>
        <pc:picChg chg="add mod">
          <ac:chgData name="Theophilus Ebode" userId="714d4eba-cb00-41e9-84aa-3eb29cf905e2" providerId="ADAL" clId="{721D95F2-FD01-4F96-8350-13B7BCB4B521}" dt="2023-05-20T13:16:38.864" v="1491" actId="14100"/>
          <ac:picMkLst>
            <pc:docMk/>
            <pc:sldMk cId="1434857185" sldId="290"/>
            <ac:picMk id="6" creationId="{9ADC1A58-8244-3FFA-CD82-D370A1042C8C}"/>
          </ac:picMkLst>
        </pc:picChg>
        <pc:picChg chg="add mod">
          <ac:chgData name="Theophilus Ebode" userId="714d4eba-cb00-41e9-84aa-3eb29cf905e2" providerId="ADAL" clId="{721D95F2-FD01-4F96-8350-13B7BCB4B521}" dt="2023-05-20T13:16:12.098" v="1488" actId="14100"/>
          <ac:picMkLst>
            <pc:docMk/>
            <pc:sldMk cId="1434857185" sldId="290"/>
            <ac:picMk id="8" creationId="{47567DB6-745E-8ADA-D1D0-79AD2C10D55C}"/>
          </ac:picMkLst>
        </pc:picChg>
      </pc:sldChg>
      <pc:sldChg chg="addSp delSp modSp add mod">
        <pc:chgData name="Theophilus Ebode" userId="714d4eba-cb00-41e9-84aa-3eb29cf905e2" providerId="ADAL" clId="{721D95F2-FD01-4F96-8350-13B7BCB4B521}" dt="2023-05-20T13:27:07.862" v="1498" actId="1076"/>
        <pc:sldMkLst>
          <pc:docMk/>
          <pc:sldMk cId="740374855" sldId="291"/>
        </pc:sldMkLst>
        <pc:spChg chg="mod">
          <ac:chgData name="Theophilus Ebode" userId="714d4eba-cb00-41e9-84aa-3eb29cf905e2" providerId="ADAL" clId="{721D95F2-FD01-4F96-8350-13B7BCB4B521}" dt="2023-05-20T13:27:07.862" v="1498" actId="1076"/>
          <ac:spMkLst>
            <pc:docMk/>
            <pc:sldMk cId="740374855" sldId="291"/>
            <ac:spMk id="3" creationId="{3EFEFCA5-09D6-FF5E-B204-2480624C5493}"/>
          </ac:spMkLst>
        </pc:spChg>
        <pc:picChg chg="add mod">
          <ac:chgData name="Theophilus Ebode" userId="714d4eba-cb00-41e9-84aa-3eb29cf905e2" providerId="ADAL" clId="{721D95F2-FD01-4F96-8350-13B7BCB4B521}" dt="2023-05-20T13:26:59.518" v="1497" actId="14100"/>
          <ac:picMkLst>
            <pc:docMk/>
            <pc:sldMk cId="740374855" sldId="291"/>
            <ac:picMk id="5" creationId="{177F215D-E85E-291E-3560-BBA78F5D08F4}"/>
          </ac:picMkLst>
        </pc:picChg>
        <pc:picChg chg="del">
          <ac:chgData name="Theophilus Ebode" userId="714d4eba-cb00-41e9-84aa-3eb29cf905e2" providerId="ADAL" clId="{721D95F2-FD01-4F96-8350-13B7BCB4B521}" dt="2023-05-20T13:17:07.998" v="1494" actId="21"/>
          <ac:picMkLst>
            <pc:docMk/>
            <pc:sldMk cId="740374855" sldId="291"/>
            <ac:picMk id="6" creationId="{9ADC1A58-8244-3FFA-CD82-D370A1042C8C}"/>
          </ac:picMkLst>
        </pc:picChg>
        <pc:picChg chg="del">
          <ac:chgData name="Theophilus Ebode" userId="714d4eba-cb00-41e9-84aa-3eb29cf905e2" providerId="ADAL" clId="{721D95F2-FD01-4F96-8350-13B7BCB4B521}" dt="2023-05-20T13:17:04.992" v="1493" actId="21"/>
          <ac:picMkLst>
            <pc:docMk/>
            <pc:sldMk cId="740374855" sldId="291"/>
            <ac:picMk id="8" creationId="{47567DB6-745E-8ADA-D1D0-79AD2C10D55C}"/>
          </ac:picMkLst>
        </pc:picChg>
      </pc:sldChg>
      <pc:sldChg chg="addSp delSp modSp add mod setBg setFolMasterObjs">
        <pc:chgData name="Theophilus Ebode" userId="714d4eba-cb00-41e9-84aa-3eb29cf905e2" providerId="ADAL" clId="{721D95F2-FD01-4F96-8350-13B7BCB4B521}" dt="2023-05-21T18:32:49.995" v="10266" actId="255"/>
        <pc:sldMkLst>
          <pc:docMk/>
          <pc:sldMk cId="523850923" sldId="292"/>
        </pc:sldMkLst>
        <pc:spChg chg="del mod">
          <ac:chgData name="Theophilus Ebode" userId="714d4eba-cb00-41e9-84aa-3eb29cf905e2" providerId="ADAL" clId="{721D95F2-FD01-4F96-8350-13B7BCB4B521}" dt="2023-05-21T00:00:05.310" v="9238" actId="21"/>
          <ac:spMkLst>
            <pc:docMk/>
            <pc:sldMk cId="523850923" sldId="292"/>
            <ac:spMk id="2" creationId="{380BF8C3-C55D-9AFA-9263-A7C54287D654}"/>
          </ac:spMkLst>
        </pc:spChg>
        <pc:spChg chg="mod">
          <ac:chgData name="Theophilus Ebode" userId="714d4eba-cb00-41e9-84aa-3eb29cf905e2" providerId="ADAL" clId="{721D95F2-FD01-4F96-8350-13B7BCB4B521}" dt="2023-05-21T18:32:49.995" v="10266" actId="255"/>
          <ac:spMkLst>
            <pc:docMk/>
            <pc:sldMk cId="523850923" sldId="292"/>
            <ac:spMk id="3" creationId="{3EFEFCA5-09D6-FF5E-B204-2480624C5493}"/>
          </ac:spMkLst>
        </pc:spChg>
        <pc:spChg chg="add del mod">
          <ac:chgData name="Theophilus Ebode" userId="714d4eba-cb00-41e9-84aa-3eb29cf905e2" providerId="ADAL" clId="{721D95F2-FD01-4F96-8350-13B7BCB4B521}" dt="2023-05-20T14:02:53.314" v="1849"/>
          <ac:spMkLst>
            <pc:docMk/>
            <pc:sldMk cId="523850923" sldId="292"/>
            <ac:spMk id="4" creationId="{5D0049D0-4B41-1B7F-2DDA-C25A7FB97A08}"/>
          </ac:spMkLst>
        </pc:spChg>
        <pc:spChg chg="add del mod">
          <ac:chgData name="Theophilus Ebode" userId="714d4eba-cb00-41e9-84aa-3eb29cf905e2" providerId="ADAL" clId="{721D95F2-FD01-4F96-8350-13B7BCB4B521}" dt="2023-05-20T14:02:53.314" v="1849"/>
          <ac:spMkLst>
            <pc:docMk/>
            <pc:sldMk cId="523850923" sldId="292"/>
            <ac:spMk id="6" creationId="{E6E12C58-9418-99EB-84AD-350BA89B9BB0}"/>
          </ac:spMkLst>
        </pc:spChg>
        <pc:spChg chg="add del mod">
          <ac:chgData name="Theophilus Ebode" userId="714d4eba-cb00-41e9-84aa-3eb29cf905e2" providerId="ADAL" clId="{721D95F2-FD01-4F96-8350-13B7BCB4B521}" dt="2023-05-20T14:02:53.314" v="1849"/>
          <ac:spMkLst>
            <pc:docMk/>
            <pc:sldMk cId="523850923" sldId="292"/>
            <ac:spMk id="7" creationId="{F97D73AF-239D-C7B6-67BF-B9895EEA48A7}"/>
          </ac:spMkLst>
        </pc:spChg>
        <pc:spChg chg="add del mod">
          <ac:chgData name="Theophilus Ebode" userId="714d4eba-cb00-41e9-84aa-3eb29cf905e2" providerId="ADAL" clId="{721D95F2-FD01-4F96-8350-13B7BCB4B521}" dt="2023-05-20T14:02:53.314" v="1849"/>
          <ac:spMkLst>
            <pc:docMk/>
            <pc:sldMk cId="523850923" sldId="292"/>
            <ac:spMk id="8" creationId="{C95E8E32-7E99-252A-6E42-9F526D78FC4A}"/>
          </ac:spMkLst>
        </pc:spChg>
        <pc:spChg chg="add del">
          <ac:chgData name="Theophilus Ebode" userId="714d4eba-cb00-41e9-84aa-3eb29cf905e2" providerId="ADAL" clId="{721D95F2-FD01-4F96-8350-13B7BCB4B521}" dt="2023-05-20T23:58:07.529" v="9229" actId="26606"/>
          <ac:spMkLst>
            <pc:docMk/>
            <pc:sldMk cId="523850923" sldId="292"/>
            <ac:spMk id="9" creationId="{3558DB37-9FEE-48A2-8578-ED0401573943}"/>
          </ac:spMkLst>
        </pc:spChg>
        <pc:spChg chg="add del">
          <ac:chgData name="Theophilus Ebode" userId="714d4eba-cb00-41e9-84aa-3eb29cf905e2" providerId="ADAL" clId="{721D95F2-FD01-4F96-8350-13B7BCB4B521}" dt="2023-05-20T23:58:07.529" v="9229" actId="26606"/>
          <ac:spMkLst>
            <pc:docMk/>
            <pc:sldMk cId="523850923" sldId="292"/>
            <ac:spMk id="10" creationId="{5F7FCCA6-00E2-4F74-A105-0D769872F243}"/>
          </ac:spMkLst>
        </pc:spChg>
        <pc:spChg chg="add del">
          <ac:chgData name="Theophilus Ebode" userId="714d4eba-cb00-41e9-84aa-3eb29cf905e2" providerId="ADAL" clId="{721D95F2-FD01-4F96-8350-13B7BCB4B521}" dt="2023-05-20T23:58:07.529" v="9229" actId="26606"/>
          <ac:spMkLst>
            <pc:docMk/>
            <pc:sldMk cId="523850923" sldId="292"/>
            <ac:spMk id="12" creationId="{9B834327-03F1-4931-8261-971373A5A694}"/>
          </ac:spMkLst>
        </pc:spChg>
        <pc:spChg chg="add del">
          <ac:chgData name="Theophilus Ebode" userId="714d4eba-cb00-41e9-84aa-3eb29cf905e2" providerId="ADAL" clId="{721D95F2-FD01-4F96-8350-13B7BCB4B521}" dt="2023-05-20T23:58:07.513" v="9228" actId="26606"/>
          <ac:spMkLst>
            <pc:docMk/>
            <pc:sldMk cId="523850923" sldId="292"/>
            <ac:spMk id="18" creationId="{67B74F2B-9534-4540-96B0-5C8E958B940F}"/>
          </ac:spMkLst>
        </pc:spChg>
        <pc:spChg chg="add del">
          <ac:chgData name="Theophilus Ebode" userId="714d4eba-cb00-41e9-84aa-3eb29cf905e2" providerId="ADAL" clId="{721D95F2-FD01-4F96-8350-13B7BCB4B521}" dt="2023-05-20T23:58:07.513" v="9228" actId="26606"/>
          <ac:spMkLst>
            <pc:docMk/>
            <pc:sldMk cId="523850923" sldId="292"/>
            <ac:spMk id="22" creationId="{C1B60310-C5C3-46A0-A452-2A0B008434DA}"/>
          </ac:spMkLst>
        </pc:spChg>
        <pc:spChg chg="add del">
          <ac:chgData name="Theophilus Ebode" userId="714d4eba-cb00-41e9-84aa-3eb29cf905e2" providerId="ADAL" clId="{721D95F2-FD01-4F96-8350-13B7BCB4B521}" dt="2023-05-21T18:32:42.132" v="10265" actId="26606"/>
          <ac:spMkLst>
            <pc:docMk/>
            <pc:sldMk cId="523850923" sldId="292"/>
            <ac:spMk id="24" creationId="{67B74F2B-9534-4540-96B0-5C8E958B940F}"/>
          </ac:spMkLst>
        </pc:spChg>
        <pc:spChg chg="add del">
          <ac:chgData name="Theophilus Ebode" userId="714d4eba-cb00-41e9-84aa-3eb29cf905e2" providerId="ADAL" clId="{721D95F2-FD01-4F96-8350-13B7BCB4B521}" dt="2023-05-21T18:32:42.116" v="10264" actId="26606"/>
          <ac:spMkLst>
            <pc:docMk/>
            <pc:sldMk cId="523850923" sldId="292"/>
            <ac:spMk id="32" creationId="{67B74F2B-9534-4540-96B0-5C8E958B940F}"/>
          </ac:spMkLst>
        </pc:spChg>
        <pc:spChg chg="add del">
          <ac:chgData name="Theophilus Ebode" userId="714d4eba-cb00-41e9-84aa-3eb29cf905e2" providerId="ADAL" clId="{721D95F2-FD01-4F96-8350-13B7BCB4B521}" dt="2023-05-21T18:32:42.116" v="10264" actId="26606"/>
          <ac:spMkLst>
            <pc:docMk/>
            <pc:sldMk cId="523850923" sldId="292"/>
            <ac:spMk id="36" creationId="{C1B60310-C5C3-46A0-A452-2A0B008434DA}"/>
          </ac:spMkLst>
        </pc:spChg>
        <pc:spChg chg="add">
          <ac:chgData name="Theophilus Ebode" userId="714d4eba-cb00-41e9-84aa-3eb29cf905e2" providerId="ADAL" clId="{721D95F2-FD01-4F96-8350-13B7BCB4B521}" dt="2023-05-21T18:32:42.132" v="10265" actId="26606"/>
          <ac:spMkLst>
            <pc:docMk/>
            <pc:sldMk cId="523850923" sldId="292"/>
            <ac:spMk id="38" creationId="{B0E58038-8ACE-4AD9-B404-25C603550D83}"/>
          </ac:spMkLst>
        </pc:spChg>
        <pc:spChg chg="add">
          <ac:chgData name="Theophilus Ebode" userId="714d4eba-cb00-41e9-84aa-3eb29cf905e2" providerId="ADAL" clId="{721D95F2-FD01-4F96-8350-13B7BCB4B521}" dt="2023-05-21T18:32:42.132" v="10265" actId="26606"/>
          <ac:spMkLst>
            <pc:docMk/>
            <pc:sldMk cId="523850923" sldId="292"/>
            <ac:spMk id="41" creationId="{82BCDE19-2810-4337-9C49-8589C421767D}"/>
          </ac:spMkLst>
        </pc:spChg>
        <pc:picChg chg="del">
          <ac:chgData name="Theophilus Ebode" userId="714d4eba-cb00-41e9-84aa-3eb29cf905e2" providerId="ADAL" clId="{721D95F2-FD01-4F96-8350-13B7BCB4B521}" dt="2023-05-20T13:29:30.074" v="1500" actId="21"/>
          <ac:picMkLst>
            <pc:docMk/>
            <pc:sldMk cId="523850923" sldId="292"/>
            <ac:picMk id="5" creationId="{177F215D-E85E-291E-3560-BBA78F5D08F4}"/>
          </ac:picMkLst>
        </pc:picChg>
        <pc:picChg chg="add del">
          <ac:chgData name="Theophilus Ebode" userId="714d4eba-cb00-41e9-84aa-3eb29cf905e2" providerId="ADAL" clId="{721D95F2-FD01-4F96-8350-13B7BCB4B521}" dt="2023-05-20T23:58:07.513" v="9228" actId="26606"/>
          <ac:picMkLst>
            <pc:docMk/>
            <pc:sldMk cId="523850923" sldId="292"/>
            <ac:picMk id="14" creationId="{DE986ADD-2924-5360-D099-A42AADD1CC73}"/>
          </ac:picMkLst>
        </pc:picChg>
        <pc:picChg chg="add del mod">
          <ac:chgData name="Theophilus Ebode" userId="714d4eba-cb00-41e9-84aa-3eb29cf905e2" providerId="ADAL" clId="{721D95F2-FD01-4F96-8350-13B7BCB4B521}" dt="2023-05-21T18:32:26.937" v="10262" actId="21"/>
          <ac:picMkLst>
            <pc:docMk/>
            <pc:sldMk cId="523850923" sldId="292"/>
            <ac:picMk id="25" creationId="{FE3021F7-7DBD-CDEE-58F0-3FD826F628FB}"/>
          </ac:picMkLst>
        </pc:picChg>
        <pc:picChg chg="add del">
          <ac:chgData name="Theophilus Ebode" userId="714d4eba-cb00-41e9-84aa-3eb29cf905e2" providerId="ADAL" clId="{721D95F2-FD01-4F96-8350-13B7BCB4B521}" dt="2023-05-21T18:32:42.116" v="10264" actId="26606"/>
          <ac:picMkLst>
            <pc:docMk/>
            <pc:sldMk cId="523850923" sldId="292"/>
            <ac:picMk id="28" creationId="{526F37B8-5274-7D7E-8341-2E5EAAA7C06B}"/>
          </ac:picMkLst>
        </pc:picChg>
        <pc:picChg chg="add">
          <ac:chgData name="Theophilus Ebode" userId="714d4eba-cb00-41e9-84aa-3eb29cf905e2" providerId="ADAL" clId="{721D95F2-FD01-4F96-8350-13B7BCB4B521}" dt="2023-05-21T18:32:42.132" v="10265" actId="26606"/>
          <ac:picMkLst>
            <pc:docMk/>
            <pc:sldMk cId="523850923" sldId="292"/>
            <ac:picMk id="39" creationId="{985E073E-C1C5-AB21-9A7B-4DA7F25BE344}"/>
          </ac:picMkLst>
        </pc:picChg>
        <pc:cxnChg chg="add del">
          <ac:chgData name="Theophilus Ebode" userId="714d4eba-cb00-41e9-84aa-3eb29cf905e2" providerId="ADAL" clId="{721D95F2-FD01-4F96-8350-13B7BCB4B521}" dt="2023-05-20T23:58:07.513" v="9228" actId="26606"/>
          <ac:cxnSpMkLst>
            <pc:docMk/>
            <pc:sldMk cId="523850923" sldId="292"/>
            <ac:cxnSpMk id="20" creationId="{33BECB2B-2CFA-412C-880F-C4B60974936F}"/>
          </ac:cxnSpMkLst>
        </pc:cxnChg>
        <pc:cxnChg chg="add del">
          <ac:chgData name="Theophilus Ebode" userId="714d4eba-cb00-41e9-84aa-3eb29cf905e2" providerId="ADAL" clId="{721D95F2-FD01-4F96-8350-13B7BCB4B521}" dt="2023-05-21T18:32:42.132" v="10265" actId="26606"/>
          <ac:cxnSpMkLst>
            <pc:docMk/>
            <pc:sldMk cId="523850923" sldId="292"/>
            <ac:cxnSpMk id="26" creationId="{33BECB2B-2CFA-412C-880F-C4B60974936F}"/>
          </ac:cxnSpMkLst>
        </pc:cxnChg>
        <pc:cxnChg chg="add del">
          <ac:chgData name="Theophilus Ebode" userId="714d4eba-cb00-41e9-84aa-3eb29cf905e2" providerId="ADAL" clId="{721D95F2-FD01-4F96-8350-13B7BCB4B521}" dt="2023-05-21T18:32:42.116" v="10264" actId="26606"/>
          <ac:cxnSpMkLst>
            <pc:docMk/>
            <pc:sldMk cId="523850923" sldId="292"/>
            <ac:cxnSpMk id="34" creationId="{33BECB2B-2CFA-412C-880F-C4B60974936F}"/>
          </ac:cxnSpMkLst>
        </pc:cxnChg>
        <pc:cxnChg chg="add">
          <ac:chgData name="Theophilus Ebode" userId="714d4eba-cb00-41e9-84aa-3eb29cf905e2" providerId="ADAL" clId="{721D95F2-FD01-4F96-8350-13B7BCB4B521}" dt="2023-05-21T18:32:42.132" v="10265" actId="26606"/>
          <ac:cxnSpMkLst>
            <pc:docMk/>
            <pc:sldMk cId="523850923" sldId="292"/>
            <ac:cxnSpMk id="40" creationId="{38A34772-9011-42B5-AA63-FD6DEC92EE72}"/>
          </ac:cxnSpMkLst>
        </pc:cxnChg>
      </pc:sldChg>
      <pc:sldChg chg="addSp delSp modSp add del mod">
        <pc:chgData name="Theophilus Ebode" userId="714d4eba-cb00-41e9-84aa-3eb29cf905e2" providerId="ADAL" clId="{721D95F2-FD01-4F96-8350-13B7BCB4B521}" dt="2023-05-20T22:47:29.737" v="7113" actId="2696"/>
        <pc:sldMkLst>
          <pc:docMk/>
          <pc:sldMk cId="2270228358" sldId="293"/>
        </pc:sldMkLst>
        <pc:spChg chg="mod">
          <ac:chgData name="Theophilus Ebode" userId="714d4eba-cb00-41e9-84aa-3eb29cf905e2" providerId="ADAL" clId="{721D95F2-FD01-4F96-8350-13B7BCB4B521}" dt="2023-05-20T14:03:27.516" v="2083" actId="27636"/>
          <ac:spMkLst>
            <pc:docMk/>
            <pc:sldMk cId="2270228358" sldId="293"/>
            <ac:spMk id="3" creationId="{3EFEFCA5-09D6-FF5E-B204-2480624C5493}"/>
          </ac:spMkLst>
        </pc:spChg>
        <pc:spChg chg="add del mod">
          <ac:chgData name="Theophilus Ebode" userId="714d4eba-cb00-41e9-84aa-3eb29cf905e2" providerId="ADAL" clId="{721D95F2-FD01-4F96-8350-13B7BCB4B521}" dt="2023-05-20T15:34:23.591" v="4045" actId="14100"/>
          <ac:spMkLst>
            <pc:docMk/>
            <pc:sldMk cId="2270228358" sldId="293"/>
            <ac:spMk id="4" creationId="{5B2D9ED4-499C-2D3B-F496-9003FBCE5E78}"/>
          </ac:spMkLst>
        </pc:spChg>
        <pc:spChg chg="add mod">
          <ac:chgData name="Theophilus Ebode" userId="714d4eba-cb00-41e9-84aa-3eb29cf905e2" providerId="ADAL" clId="{721D95F2-FD01-4F96-8350-13B7BCB4B521}" dt="2023-05-20T14:03:27.516" v="2083" actId="27636"/>
          <ac:spMkLst>
            <pc:docMk/>
            <pc:sldMk cId="2270228358" sldId="293"/>
            <ac:spMk id="5" creationId="{C97BB2E8-7E9E-11FE-6C80-463F51055925}"/>
          </ac:spMkLst>
        </pc:spChg>
        <pc:spChg chg="add mod">
          <ac:chgData name="Theophilus Ebode" userId="714d4eba-cb00-41e9-84aa-3eb29cf905e2" providerId="ADAL" clId="{721D95F2-FD01-4F96-8350-13B7BCB4B521}" dt="2023-05-20T14:03:27.516" v="2083" actId="27636"/>
          <ac:spMkLst>
            <pc:docMk/>
            <pc:sldMk cId="2270228358" sldId="293"/>
            <ac:spMk id="6" creationId="{652BFE64-26A7-8A6A-259D-180936E55060}"/>
          </ac:spMkLst>
        </pc:spChg>
        <pc:spChg chg="add mod">
          <ac:chgData name="Theophilus Ebode" userId="714d4eba-cb00-41e9-84aa-3eb29cf905e2" providerId="ADAL" clId="{721D95F2-FD01-4F96-8350-13B7BCB4B521}" dt="2023-05-20T14:03:47.619" v="2086" actId="1076"/>
          <ac:spMkLst>
            <pc:docMk/>
            <pc:sldMk cId="2270228358" sldId="293"/>
            <ac:spMk id="7" creationId="{EA45C1A7-A9FB-A414-A022-7A6792BB055C}"/>
          </ac:spMkLst>
        </pc:spChg>
      </pc:sldChg>
      <pc:sldChg chg="addSp delSp modSp add mod setBg setFolMasterObjs">
        <pc:chgData name="Theophilus Ebode" userId="714d4eba-cb00-41e9-84aa-3eb29cf905e2" providerId="ADAL" clId="{721D95F2-FD01-4F96-8350-13B7BCB4B521}" dt="2023-05-21T00:08:10.205" v="9352" actId="255"/>
        <pc:sldMkLst>
          <pc:docMk/>
          <pc:sldMk cId="2505747307" sldId="294"/>
        </pc:sldMkLst>
        <pc:spChg chg="mod">
          <ac:chgData name="Theophilus Ebode" userId="714d4eba-cb00-41e9-84aa-3eb29cf905e2" providerId="ADAL" clId="{721D95F2-FD01-4F96-8350-13B7BCB4B521}" dt="2023-05-21T00:08:03.122" v="9351" actId="27636"/>
          <ac:spMkLst>
            <pc:docMk/>
            <pc:sldMk cId="2505747307" sldId="294"/>
            <ac:spMk id="2" creationId="{380BF8C3-C55D-9AFA-9263-A7C54287D654}"/>
          </ac:spMkLst>
        </pc:spChg>
        <pc:spChg chg="mod">
          <ac:chgData name="Theophilus Ebode" userId="714d4eba-cb00-41e9-84aa-3eb29cf905e2" providerId="ADAL" clId="{721D95F2-FD01-4F96-8350-13B7BCB4B521}" dt="2023-05-21T00:08:10.205" v="9352" actId="255"/>
          <ac:spMkLst>
            <pc:docMk/>
            <pc:sldMk cId="2505747307" sldId="294"/>
            <ac:spMk id="3" creationId="{3EFEFCA5-09D6-FF5E-B204-2480624C5493}"/>
          </ac:spMkLst>
        </pc:spChg>
        <pc:spChg chg="add del">
          <ac:chgData name="Theophilus Ebode" userId="714d4eba-cb00-41e9-84aa-3eb29cf905e2" providerId="ADAL" clId="{721D95F2-FD01-4F96-8350-13B7BCB4B521}" dt="2023-05-21T00:07:42.678" v="9344" actId="26606"/>
          <ac:spMkLst>
            <pc:docMk/>
            <pc:sldMk cId="2505747307" sldId="294"/>
            <ac:spMk id="9" creationId="{67B74F2B-9534-4540-96B0-5C8E958B940F}"/>
          </ac:spMkLst>
        </pc:spChg>
        <pc:spChg chg="add del">
          <ac:chgData name="Theophilus Ebode" userId="714d4eba-cb00-41e9-84aa-3eb29cf905e2" providerId="ADAL" clId="{721D95F2-FD01-4F96-8350-13B7BCB4B521}" dt="2023-05-21T00:07:42.678" v="9344" actId="26606"/>
          <ac:spMkLst>
            <pc:docMk/>
            <pc:sldMk cId="2505747307" sldId="294"/>
            <ac:spMk id="13" creationId="{C1B60310-C5C3-46A0-A452-2A0B008434DA}"/>
          </ac:spMkLst>
        </pc:spChg>
        <pc:spChg chg="add">
          <ac:chgData name="Theophilus Ebode" userId="714d4eba-cb00-41e9-84aa-3eb29cf905e2" providerId="ADAL" clId="{721D95F2-FD01-4F96-8350-13B7BCB4B521}" dt="2023-05-21T00:07:42.693" v="9345" actId="26606"/>
          <ac:spMkLst>
            <pc:docMk/>
            <pc:sldMk cId="2505747307" sldId="294"/>
            <ac:spMk id="15" creationId="{B0E58038-8ACE-4AD9-B404-25C603550D83}"/>
          </ac:spMkLst>
        </pc:spChg>
        <pc:spChg chg="add">
          <ac:chgData name="Theophilus Ebode" userId="714d4eba-cb00-41e9-84aa-3eb29cf905e2" providerId="ADAL" clId="{721D95F2-FD01-4F96-8350-13B7BCB4B521}" dt="2023-05-21T00:07:42.693" v="9345" actId="26606"/>
          <ac:spMkLst>
            <pc:docMk/>
            <pc:sldMk cId="2505747307" sldId="294"/>
            <ac:spMk id="18" creationId="{82BCDE19-2810-4337-9C49-8589C421767D}"/>
          </ac:spMkLst>
        </pc:spChg>
        <pc:picChg chg="add del">
          <ac:chgData name="Theophilus Ebode" userId="714d4eba-cb00-41e9-84aa-3eb29cf905e2" providerId="ADAL" clId="{721D95F2-FD01-4F96-8350-13B7BCB4B521}" dt="2023-05-21T00:07:42.678" v="9344" actId="26606"/>
          <ac:picMkLst>
            <pc:docMk/>
            <pc:sldMk cId="2505747307" sldId="294"/>
            <ac:picMk id="5" creationId="{02105B6C-C7A2-F319-AF2E-58AA0A264A81}"/>
          </ac:picMkLst>
        </pc:picChg>
        <pc:picChg chg="add">
          <ac:chgData name="Theophilus Ebode" userId="714d4eba-cb00-41e9-84aa-3eb29cf905e2" providerId="ADAL" clId="{721D95F2-FD01-4F96-8350-13B7BCB4B521}" dt="2023-05-21T00:07:42.693" v="9345" actId="26606"/>
          <ac:picMkLst>
            <pc:docMk/>
            <pc:sldMk cId="2505747307" sldId="294"/>
            <ac:picMk id="16" creationId="{7FDEE56D-03D2-0E87-C856-2C85DE3A2B81}"/>
          </ac:picMkLst>
        </pc:picChg>
        <pc:cxnChg chg="add del">
          <ac:chgData name="Theophilus Ebode" userId="714d4eba-cb00-41e9-84aa-3eb29cf905e2" providerId="ADAL" clId="{721D95F2-FD01-4F96-8350-13B7BCB4B521}" dt="2023-05-21T00:07:42.678" v="9344" actId="26606"/>
          <ac:cxnSpMkLst>
            <pc:docMk/>
            <pc:sldMk cId="2505747307" sldId="294"/>
            <ac:cxnSpMk id="11" creationId="{33BECB2B-2CFA-412C-880F-C4B60974936F}"/>
          </ac:cxnSpMkLst>
        </pc:cxnChg>
        <pc:cxnChg chg="add">
          <ac:chgData name="Theophilus Ebode" userId="714d4eba-cb00-41e9-84aa-3eb29cf905e2" providerId="ADAL" clId="{721D95F2-FD01-4F96-8350-13B7BCB4B521}" dt="2023-05-21T00:07:42.693" v="9345" actId="26606"/>
          <ac:cxnSpMkLst>
            <pc:docMk/>
            <pc:sldMk cId="2505747307" sldId="294"/>
            <ac:cxnSpMk id="17" creationId="{38A34772-9011-42B5-AA63-FD6DEC92EE72}"/>
          </ac:cxnSpMkLst>
        </pc:cxnChg>
      </pc:sldChg>
      <pc:sldChg chg="addSp delSp modSp add mod setBg setFolMasterObjs">
        <pc:chgData name="Theophilus Ebode" userId="714d4eba-cb00-41e9-84aa-3eb29cf905e2" providerId="ADAL" clId="{721D95F2-FD01-4F96-8350-13B7BCB4B521}" dt="2023-05-21T13:23:25.882" v="9801" actId="1076"/>
        <pc:sldMkLst>
          <pc:docMk/>
          <pc:sldMk cId="2493310600" sldId="295"/>
        </pc:sldMkLst>
        <pc:spChg chg="del mod">
          <ac:chgData name="Theophilus Ebode" userId="714d4eba-cb00-41e9-84aa-3eb29cf905e2" providerId="ADAL" clId="{721D95F2-FD01-4F96-8350-13B7BCB4B521}" dt="2023-05-21T00:00:29.502" v="9264" actId="21"/>
          <ac:spMkLst>
            <pc:docMk/>
            <pc:sldMk cId="2493310600" sldId="295"/>
            <ac:spMk id="2" creationId="{380BF8C3-C55D-9AFA-9263-A7C54287D654}"/>
          </ac:spMkLst>
        </pc:spChg>
        <pc:spChg chg="add del mod">
          <ac:chgData name="Theophilus Ebode" userId="714d4eba-cb00-41e9-84aa-3eb29cf905e2" providerId="ADAL" clId="{721D95F2-FD01-4F96-8350-13B7BCB4B521}" dt="2023-05-21T00:01:33.347" v="9271" actId="26606"/>
          <ac:spMkLst>
            <pc:docMk/>
            <pc:sldMk cId="2493310600" sldId="295"/>
            <ac:spMk id="3" creationId="{3EFEFCA5-09D6-FF5E-B204-2480624C5493}"/>
          </ac:spMkLst>
        </pc:spChg>
        <pc:spChg chg="add del">
          <ac:chgData name="Theophilus Ebode" userId="714d4eba-cb00-41e9-84aa-3eb29cf905e2" providerId="ADAL" clId="{721D95F2-FD01-4F96-8350-13B7BCB4B521}" dt="2023-05-21T00:01:33.332" v="9270" actId="26606"/>
          <ac:spMkLst>
            <pc:docMk/>
            <pc:sldMk cId="2493310600" sldId="295"/>
            <ac:spMk id="9" creationId="{EE1530B0-6F96-46C0-8B3E-3215CB756BE4}"/>
          </ac:spMkLst>
        </pc:spChg>
        <pc:spChg chg="add del">
          <ac:chgData name="Theophilus Ebode" userId="714d4eba-cb00-41e9-84aa-3eb29cf905e2" providerId="ADAL" clId="{721D95F2-FD01-4F96-8350-13B7BCB4B521}" dt="2023-05-21T00:00:54.389" v="9266" actId="26606"/>
          <ac:spMkLst>
            <pc:docMk/>
            <pc:sldMk cId="2493310600" sldId="295"/>
            <ac:spMk id="10" creationId="{08CB54FC-0B2A-4107-9A70-958B90B76585}"/>
          </ac:spMkLst>
        </pc:spChg>
        <pc:spChg chg="add del">
          <ac:chgData name="Theophilus Ebode" userId="714d4eba-cb00-41e9-84aa-3eb29cf905e2" providerId="ADAL" clId="{721D95F2-FD01-4F96-8350-13B7BCB4B521}" dt="2023-05-21T00:01:33.332" v="9270" actId="26606"/>
          <ac:spMkLst>
            <pc:docMk/>
            <pc:sldMk cId="2493310600" sldId="295"/>
            <ac:spMk id="11" creationId="{754910CF-1B56-45D3-960A-E89F7B3B9131}"/>
          </ac:spMkLst>
        </pc:spChg>
        <pc:spChg chg="add">
          <ac:chgData name="Theophilus Ebode" userId="714d4eba-cb00-41e9-84aa-3eb29cf905e2" providerId="ADAL" clId="{721D95F2-FD01-4F96-8350-13B7BCB4B521}" dt="2023-05-21T00:01:33.347" v="9271" actId="26606"/>
          <ac:spMkLst>
            <pc:docMk/>
            <pc:sldMk cId="2493310600" sldId="295"/>
            <ac:spMk id="13" creationId="{67B74F2B-9534-4540-96B0-5C8E958B940F}"/>
          </ac:spMkLst>
        </pc:spChg>
        <pc:spChg chg="add del">
          <ac:chgData name="Theophilus Ebode" userId="714d4eba-cb00-41e9-84aa-3eb29cf905e2" providerId="ADAL" clId="{721D95F2-FD01-4F96-8350-13B7BCB4B521}" dt="2023-05-21T00:00:54.389" v="9266" actId="26606"/>
          <ac:spMkLst>
            <pc:docMk/>
            <pc:sldMk cId="2493310600" sldId="295"/>
            <ac:spMk id="14" creationId="{9AA76026-5689-4584-8D93-D71D739E61B5}"/>
          </ac:spMkLst>
        </pc:spChg>
        <pc:spChg chg="add del mod">
          <ac:chgData name="Theophilus Ebode" userId="714d4eba-cb00-41e9-84aa-3eb29cf905e2" providerId="ADAL" clId="{721D95F2-FD01-4F96-8350-13B7BCB4B521}" dt="2023-05-21T13:22:22.050" v="9790" actId="26606"/>
          <ac:spMkLst>
            <pc:docMk/>
            <pc:sldMk cId="2493310600" sldId="295"/>
            <ac:spMk id="17" creationId="{3EFEFCA5-09D6-FF5E-B204-2480624C5493}"/>
          </ac:spMkLst>
        </pc:spChg>
        <pc:graphicFrameChg chg="add del">
          <ac:chgData name="Theophilus Ebode" userId="714d4eba-cb00-41e9-84aa-3eb29cf905e2" providerId="ADAL" clId="{721D95F2-FD01-4F96-8350-13B7BCB4B521}" dt="2023-05-21T00:01:27.838" v="9268" actId="26606"/>
          <ac:graphicFrameMkLst>
            <pc:docMk/>
            <pc:sldMk cId="2493310600" sldId="295"/>
            <ac:graphicFrameMk id="5" creationId="{B061512D-8C00-CC72-4B4E-46A7C9764F06}"/>
          </ac:graphicFrameMkLst>
        </pc:graphicFrameChg>
        <pc:graphicFrameChg chg="add del">
          <ac:chgData name="Theophilus Ebode" userId="714d4eba-cb00-41e9-84aa-3eb29cf905e2" providerId="ADAL" clId="{721D95F2-FD01-4F96-8350-13B7BCB4B521}" dt="2023-05-21T00:01:33.332" v="9270" actId="26606"/>
          <ac:graphicFrameMkLst>
            <pc:docMk/>
            <pc:sldMk cId="2493310600" sldId="295"/>
            <ac:graphicFrameMk id="8" creationId="{5DBB3812-F8D3-EDD5-FF56-30A2C4565B3A}"/>
          </ac:graphicFrameMkLst>
        </pc:graphicFrameChg>
        <pc:graphicFrameChg chg="add mod">
          <ac:chgData name="Theophilus Ebode" userId="714d4eba-cb00-41e9-84aa-3eb29cf905e2" providerId="ADAL" clId="{721D95F2-FD01-4F96-8350-13B7BCB4B521}" dt="2023-05-21T13:23:25.882" v="9801" actId="1076"/>
          <ac:graphicFrameMkLst>
            <pc:docMk/>
            <pc:sldMk cId="2493310600" sldId="295"/>
            <ac:graphicFrameMk id="19" creationId="{A87CF160-FAC7-BDC8-9F83-FE4FC5CDF1FE}"/>
          </ac:graphicFrameMkLst>
        </pc:graphicFrameChg>
        <pc:picChg chg="add del">
          <ac:chgData name="Theophilus Ebode" userId="714d4eba-cb00-41e9-84aa-3eb29cf905e2" providerId="ADAL" clId="{721D95F2-FD01-4F96-8350-13B7BCB4B521}" dt="2023-05-21T00:00:54.389" v="9266" actId="26606"/>
          <ac:picMkLst>
            <pc:docMk/>
            <pc:sldMk cId="2493310600" sldId="295"/>
            <ac:picMk id="7" creationId="{EDB2D9E9-DE06-3FD3-BA85-D3C64A5613BD}"/>
          </ac:picMkLst>
        </pc:picChg>
        <pc:picChg chg="add mod">
          <ac:chgData name="Theophilus Ebode" userId="714d4eba-cb00-41e9-84aa-3eb29cf905e2" providerId="ADAL" clId="{721D95F2-FD01-4F96-8350-13B7BCB4B521}" dt="2023-05-21T13:22:43.327" v="9795" actId="1076"/>
          <ac:picMkLst>
            <pc:docMk/>
            <pc:sldMk cId="2493310600" sldId="295"/>
            <ac:picMk id="15" creationId="{1BDCF72D-D5B7-C858-E64D-08999BDF995A}"/>
          </ac:picMkLst>
        </pc:picChg>
        <pc:cxnChg chg="add del">
          <ac:chgData name="Theophilus Ebode" userId="714d4eba-cb00-41e9-84aa-3eb29cf905e2" providerId="ADAL" clId="{721D95F2-FD01-4F96-8350-13B7BCB4B521}" dt="2023-05-21T00:00:54.389" v="9266" actId="26606"/>
          <ac:cxnSpMkLst>
            <pc:docMk/>
            <pc:sldMk cId="2493310600" sldId="295"/>
            <ac:cxnSpMk id="12" creationId="{7855A9B5-1710-4B19-B0F1-CDFDD4ED5B7E}"/>
          </ac:cxnSpMkLst>
        </pc:cxnChg>
        <pc:cxnChg chg="add">
          <ac:chgData name="Theophilus Ebode" userId="714d4eba-cb00-41e9-84aa-3eb29cf905e2" providerId="ADAL" clId="{721D95F2-FD01-4F96-8350-13B7BCB4B521}" dt="2023-05-21T00:01:33.347" v="9271" actId="26606"/>
          <ac:cxnSpMkLst>
            <pc:docMk/>
            <pc:sldMk cId="2493310600" sldId="295"/>
            <ac:cxnSpMk id="16" creationId="{33BECB2B-2CFA-412C-880F-C4B60974936F}"/>
          </ac:cxnSpMkLst>
        </pc:cxnChg>
      </pc:sldChg>
      <pc:sldChg chg="addSp delSp modSp add mod setBg setFolMasterObjs">
        <pc:chgData name="Theophilus Ebode" userId="714d4eba-cb00-41e9-84aa-3eb29cf905e2" providerId="ADAL" clId="{721D95F2-FD01-4F96-8350-13B7BCB4B521}" dt="2023-05-21T00:07:14.201" v="9342" actId="14100"/>
        <pc:sldMkLst>
          <pc:docMk/>
          <pc:sldMk cId="2904806122" sldId="296"/>
        </pc:sldMkLst>
        <pc:spChg chg="del mod">
          <ac:chgData name="Theophilus Ebode" userId="714d4eba-cb00-41e9-84aa-3eb29cf905e2" providerId="ADAL" clId="{721D95F2-FD01-4F96-8350-13B7BCB4B521}" dt="2023-05-21T00:05:05.285" v="9322" actId="21"/>
          <ac:spMkLst>
            <pc:docMk/>
            <pc:sldMk cId="2904806122" sldId="296"/>
            <ac:spMk id="2" creationId="{380BF8C3-C55D-9AFA-9263-A7C54287D654}"/>
          </ac:spMkLst>
        </pc:spChg>
        <pc:spChg chg="del mod">
          <ac:chgData name="Theophilus Ebode" userId="714d4eba-cb00-41e9-84aa-3eb29cf905e2" providerId="ADAL" clId="{721D95F2-FD01-4F96-8350-13B7BCB4B521}" dt="2023-05-21T00:06:34.786" v="9339" actId="26606"/>
          <ac:spMkLst>
            <pc:docMk/>
            <pc:sldMk cId="2904806122" sldId="296"/>
            <ac:spMk id="3" creationId="{3EFEFCA5-09D6-FF5E-B204-2480624C5493}"/>
          </ac:spMkLst>
        </pc:spChg>
        <pc:spChg chg="add del">
          <ac:chgData name="Theophilus Ebode" userId="714d4eba-cb00-41e9-84aa-3eb29cf905e2" providerId="ADAL" clId="{721D95F2-FD01-4F96-8350-13B7BCB4B521}" dt="2023-05-21T00:04:41.873" v="9318" actId="26606"/>
          <ac:spMkLst>
            <pc:docMk/>
            <pc:sldMk cId="2904806122" sldId="296"/>
            <ac:spMk id="9" creationId="{B0E58038-8ACE-4AD9-B404-25C603550D83}"/>
          </ac:spMkLst>
        </pc:spChg>
        <pc:spChg chg="add del">
          <ac:chgData name="Theophilus Ebode" userId="714d4eba-cb00-41e9-84aa-3eb29cf905e2" providerId="ADAL" clId="{721D95F2-FD01-4F96-8350-13B7BCB4B521}" dt="2023-05-21T00:04:41.873" v="9318" actId="26606"/>
          <ac:spMkLst>
            <pc:docMk/>
            <pc:sldMk cId="2904806122" sldId="296"/>
            <ac:spMk id="13" creationId="{82BCDE19-2810-4337-9C49-8589C421767D}"/>
          </ac:spMkLst>
        </pc:spChg>
        <pc:spChg chg="add">
          <ac:chgData name="Theophilus Ebode" userId="714d4eba-cb00-41e9-84aa-3eb29cf905e2" providerId="ADAL" clId="{721D95F2-FD01-4F96-8350-13B7BCB4B521}" dt="2023-05-21T00:04:41.889" v="9319" actId="26606"/>
          <ac:spMkLst>
            <pc:docMk/>
            <pc:sldMk cId="2904806122" sldId="296"/>
            <ac:spMk id="15" creationId="{67B74F2B-9534-4540-96B0-5C8E958B940F}"/>
          </ac:spMkLst>
        </pc:spChg>
        <pc:spChg chg="add">
          <ac:chgData name="Theophilus Ebode" userId="714d4eba-cb00-41e9-84aa-3eb29cf905e2" providerId="ADAL" clId="{721D95F2-FD01-4F96-8350-13B7BCB4B521}" dt="2023-05-21T00:04:41.889" v="9319" actId="26606"/>
          <ac:spMkLst>
            <pc:docMk/>
            <pc:sldMk cId="2904806122" sldId="296"/>
            <ac:spMk id="18" creationId="{C1B60310-C5C3-46A0-A452-2A0B008434DA}"/>
          </ac:spMkLst>
        </pc:spChg>
        <pc:graphicFrameChg chg="add">
          <ac:chgData name="Theophilus Ebode" userId="714d4eba-cb00-41e9-84aa-3eb29cf905e2" providerId="ADAL" clId="{721D95F2-FD01-4F96-8350-13B7BCB4B521}" dt="2023-05-21T00:06:34.786" v="9339" actId="26606"/>
          <ac:graphicFrameMkLst>
            <pc:docMk/>
            <pc:sldMk cId="2904806122" sldId="296"/>
            <ac:graphicFrameMk id="20" creationId="{5233D6FD-4D93-2401-5F80-CFA46E059BC7}"/>
          </ac:graphicFrameMkLst>
        </pc:graphicFrameChg>
        <pc:picChg chg="add del">
          <ac:chgData name="Theophilus Ebode" userId="714d4eba-cb00-41e9-84aa-3eb29cf905e2" providerId="ADAL" clId="{721D95F2-FD01-4F96-8350-13B7BCB4B521}" dt="2023-05-21T00:04:41.873" v="9318" actId="26606"/>
          <ac:picMkLst>
            <pc:docMk/>
            <pc:sldMk cId="2904806122" sldId="296"/>
            <ac:picMk id="5" creationId="{61E16E25-A4BD-8AB7-67C0-AD51AAB819A2}"/>
          </ac:picMkLst>
        </pc:picChg>
        <pc:picChg chg="add mod">
          <ac:chgData name="Theophilus Ebode" userId="714d4eba-cb00-41e9-84aa-3eb29cf905e2" providerId="ADAL" clId="{721D95F2-FD01-4F96-8350-13B7BCB4B521}" dt="2023-05-21T00:07:14.201" v="9342" actId="14100"/>
          <ac:picMkLst>
            <pc:docMk/>
            <pc:sldMk cId="2904806122" sldId="296"/>
            <ac:picMk id="16" creationId="{47D2A203-4E88-93B6-2AAB-0E14985690E4}"/>
          </ac:picMkLst>
        </pc:picChg>
        <pc:cxnChg chg="add del">
          <ac:chgData name="Theophilus Ebode" userId="714d4eba-cb00-41e9-84aa-3eb29cf905e2" providerId="ADAL" clId="{721D95F2-FD01-4F96-8350-13B7BCB4B521}" dt="2023-05-21T00:04:41.873" v="9318" actId="26606"/>
          <ac:cxnSpMkLst>
            <pc:docMk/>
            <pc:sldMk cId="2904806122" sldId="296"/>
            <ac:cxnSpMk id="11" creationId="{38A34772-9011-42B5-AA63-FD6DEC92EE72}"/>
          </ac:cxnSpMkLst>
        </pc:cxnChg>
        <pc:cxnChg chg="add">
          <ac:chgData name="Theophilus Ebode" userId="714d4eba-cb00-41e9-84aa-3eb29cf905e2" providerId="ADAL" clId="{721D95F2-FD01-4F96-8350-13B7BCB4B521}" dt="2023-05-21T00:04:41.889" v="9319" actId="26606"/>
          <ac:cxnSpMkLst>
            <pc:docMk/>
            <pc:sldMk cId="2904806122" sldId="296"/>
            <ac:cxnSpMk id="17" creationId="{33BECB2B-2CFA-412C-880F-C4B60974936F}"/>
          </ac:cxnSpMkLst>
        </pc:cxnChg>
      </pc:sldChg>
      <pc:sldChg chg="addSp delSp modSp add mod setBg setFolMasterObjs">
        <pc:chgData name="Theophilus Ebode" userId="714d4eba-cb00-41e9-84aa-3eb29cf905e2" providerId="ADAL" clId="{721D95F2-FD01-4F96-8350-13B7BCB4B521}" dt="2023-05-21T00:09:43.942" v="9360" actId="255"/>
        <pc:sldMkLst>
          <pc:docMk/>
          <pc:sldMk cId="238240392" sldId="297"/>
        </pc:sldMkLst>
        <pc:spChg chg="mod">
          <ac:chgData name="Theophilus Ebode" userId="714d4eba-cb00-41e9-84aa-3eb29cf905e2" providerId="ADAL" clId="{721D95F2-FD01-4F96-8350-13B7BCB4B521}" dt="2023-05-21T00:09:01.529" v="9357" actId="26606"/>
          <ac:spMkLst>
            <pc:docMk/>
            <pc:sldMk cId="238240392" sldId="297"/>
            <ac:spMk id="2" creationId="{380BF8C3-C55D-9AFA-9263-A7C54287D654}"/>
          </ac:spMkLst>
        </pc:spChg>
        <pc:spChg chg="add del mod">
          <ac:chgData name="Theophilus Ebode" userId="714d4eba-cb00-41e9-84aa-3eb29cf905e2" providerId="ADAL" clId="{721D95F2-FD01-4F96-8350-13B7BCB4B521}" dt="2023-05-21T00:09:34.221" v="9359" actId="26606"/>
          <ac:spMkLst>
            <pc:docMk/>
            <pc:sldMk cId="238240392" sldId="297"/>
            <ac:spMk id="3" creationId="{3EFEFCA5-09D6-FF5E-B204-2480624C5493}"/>
          </ac:spMkLst>
        </pc:spChg>
        <pc:spChg chg="add del">
          <ac:chgData name="Theophilus Ebode" userId="714d4eba-cb00-41e9-84aa-3eb29cf905e2" providerId="ADAL" clId="{721D95F2-FD01-4F96-8350-13B7BCB4B521}" dt="2023-05-21T00:09:01.529" v="9357" actId="26606"/>
          <ac:spMkLst>
            <pc:docMk/>
            <pc:sldMk cId="238240392" sldId="297"/>
            <ac:spMk id="9" creationId="{88F0A37D-2337-4AAF-98B0-7E4E9B98719A}"/>
          </ac:spMkLst>
        </pc:spChg>
        <pc:spChg chg="add del">
          <ac:chgData name="Theophilus Ebode" userId="714d4eba-cb00-41e9-84aa-3eb29cf905e2" providerId="ADAL" clId="{721D95F2-FD01-4F96-8350-13B7BCB4B521}" dt="2023-05-21T00:09:01.529" v="9357" actId="26606"/>
          <ac:spMkLst>
            <pc:docMk/>
            <pc:sldMk cId="238240392" sldId="297"/>
            <ac:spMk id="13" creationId="{F7234D70-FB65-4E99-985E-64D219674D45}"/>
          </ac:spMkLst>
        </pc:spChg>
        <pc:spChg chg="add del">
          <ac:chgData name="Theophilus Ebode" userId="714d4eba-cb00-41e9-84aa-3eb29cf905e2" providerId="ADAL" clId="{721D95F2-FD01-4F96-8350-13B7BCB4B521}" dt="2023-05-21T00:09:00.173" v="9356" actId="26606"/>
          <ac:spMkLst>
            <pc:docMk/>
            <pc:sldMk cId="238240392" sldId="297"/>
            <ac:spMk id="18" creationId="{13BCCAE5-A35B-4B66-A4A7-E23C34A403A4}"/>
          </ac:spMkLst>
        </pc:spChg>
        <pc:spChg chg="add del">
          <ac:chgData name="Theophilus Ebode" userId="714d4eba-cb00-41e9-84aa-3eb29cf905e2" providerId="ADAL" clId="{721D95F2-FD01-4F96-8350-13B7BCB4B521}" dt="2023-05-21T00:09:00.173" v="9356" actId="26606"/>
          <ac:spMkLst>
            <pc:docMk/>
            <pc:sldMk cId="238240392" sldId="297"/>
            <ac:spMk id="22" creationId="{0B2EDFE5-9478-4774-9D3D-FEC7DC7082EF}"/>
          </ac:spMkLst>
        </pc:spChg>
        <pc:graphicFrameChg chg="add del mod modGraphic">
          <ac:chgData name="Theophilus Ebode" userId="714d4eba-cb00-41e9-84aa-3eb29cf905e2" providerId="ADAL" clId="{721D95F2-FD01-4F96-8350-13B7BCB4B521}" dt="2023-05-21T00:09:01.529" v="9357" actId="26606"/>
          <ac:graphicFrameMkLst>
            <pc:docMk/>
            <pc:sldMk cId="238240392" sldId="297"/>
            <ac:graphicFrameMk id="5" creationId="{46BA06E3-8E04-1FBF-1A56-C8C75FD7015F}"/>
          </ac:graphicFrameMkLst>
        </pc:graphicFrameChg>
        <pc:graphicFrameChg chg="add mod">
          <ac:chgData name="Theophilus Ebode" userId="714d4eba-cb00-41e9-84aa-3eb29cf905e2" providerId="ADAL" clId="{721D95F2-FD01-4F96-8350-13B7BCB4B521}" dt="2023-05-21T00:09:43.942" v="9360" actId="255"/>
          <ac:graphicFrameMkLst>
            <pc:docMk/>
            <pc:sldMk cId="238240392" sldId="297"/>
            <ac:graphicFrameMk id="6" creationId="{5D7E3186-88A4-93A7-EB83-C66C9992B981}"/>
          </ac:graphicFrameMkLst>
        </pc:graphicFrameChg>
        <pc:cxnChg chg="add del">
          <ac:chgData name="Theophilus Ebode" userId="714d4eba-cb00-41e9-84aa-3eb29cf905e2" providerId="ADAL" clId="{721D95F2-FD01-4F96-8350-13B7BCB4B521}" dt="2023-05-21T00:09:01.529" v="9357" actId="26606"/>
          <ac:cxnSpMkLst>
            <pc:docMk/>
            <pc:sldMk cId="238240392" sldId="297"/>
            <ac:cxnSpMk id="11" creationId="{F15CCCF0-E573-463A-9760-1FDC0B2CFBD7}"/>
          </ac:cxnSpMkLst>
        </pc:cxnChg>
        <pc:cxnChg chg="add del">
          <ac:chgData name="Theophilus Ebode" userId="714d4eba-cb00-41e9-84aa-3eb29cf905e2" providerId="ADAL" clId="{721D95F2-FD01-4F96-8350-13B7BCB4B521}" dt="2023-05-21T00:09:00.173" v="9356" actId="26606"/>
          <ac:cxnSpMkLst>
            <pc:docMk/>
            <pc:sldMk cId="238240392" sldId="297"/>
            <ac:cxnSpMk id="20" creationId="{6987BDFB-DE64-4B56-B44F-45FAE19FA94E}"/>
          </ac:cxnSpMkLst>
        </pc:cxnChg>
      </pc:sldChg>
      <pc:sldChg chg="addSp delSp modSp add mod setBg setFolMasterObjs">
        <pc:chgData name="Theophilus Ebode" userId="714d4eba-cb00-41e9-84aa-3eb29cf905e2" providerId="ADAL" clId="{721D95F2-FD01-4F96-8350-13B7BCB4B521}" dt="2023-05-21T00:11:36.888" v="9371" actId="14100"/>
        <pc:sldMkLst>
          <pc:docMk/>
          <pc:sldMk cId="1363610084" sldId="298"/>
        </pc:sldMkLst>
        <pc:spChg chg="mod ord">
          <ac:chgData name="Theophilus Ebode" userId="714d4eba-cb00-41e9-84aa-3eb29cf905e2" providerId="ADAL" clId="{721D95F2-FD01-4F96-8350-13B7BCB4B521}" dt="2023-05-21T00:11:36.888" v="9371" actId="14100"/>
          <ac:spMkLst>
            <pc:docMk/>
            <pc:sldMk cId="1363610084" sldId="298"/>
            <ac:spMk id="2" creationId="{380BF8C3-C55D-9AFA-9263-A7C54287D654}"/>
          </ac:spMkLst>
        </pc:spChg>
        <pc:spChg chg="mod">
          <ac:chgData name="Theophilus Ebode" userId="714d4eba-cb00-41e9-84aa-3eb29cf905e2" providerId="ADAL" clId="{721D95F2-FD01-4F96-8350-13B7BCB4B521}" dt="2023-05-21T00:11:25.801" v="9369" actId="27636"/>
          <ac:spMkLst>
            <pc:docMk/>
            <pc:sldMk cId="1363610084" sldId="298"/>
            <ac:spMk id="3" creationId="{3EFEFCA5-09D6-FF5E-B204-2480624C5493}"/>
          </ac:spMkLst>
        </pc:spChg>
        <pc:spChg chg="add del">
          <ac:chgData name="Theophilus Ebode" userId="714d4eba-cb00-41e9-84aa-3eb29cf905e2" providerId="ADAL" clId="{721D95F2-FD01-4F96-8350-13B7BCB4B521}" dt="2023-05-21T00:10:33.592" v="9362" actId="26606"/>
          <ac:spMkLst>
            <pc:docMk/>
            <pc:sldMk cId="1363610084" sldId="298"/>
            <ac:spMk id="9" creationId="{67B74F2B-9534-4540-96B0-5C8E958B940F}"/>
          </ac:spMkLst>
        </pc:spChg>
        <pc:spChg chg="add del">
          <ac:chgData name="Theophilus Ebode" userId="714d4eba-cb00-41e9-84aa-3eb29cf905e2" providerId="ADAL" clId="{721D95F2-FD01-4F96-8350-13B7BCB4B521}" dt="2023-05-21T00:11:18.724" v="9367" actId="26606"/>
          <ac:spMkLst>
            <pc:docMk/>
            <pc:sldMk cId="1363610084" sldId="298"/>
            <ac:spMk id="13" creationId="{C1B60310-C5C3-46A0-A452-2A0B008434DA}"/>
          </ac:spMkLst>
        </pc:spChg>
        <pc:spChg chg="add del">
          <ac:chgData name="Theophilus Ebode" userId="714d4eba-cb00-41e9-84aa-3eb29cf905e2" providerId="ADAL" clId="{721D95F2-FD01-4F96-8350-13B7BCB4B521}" dt="2023-05-21T00:11:18.724" v="9367" actId="26606"/>
          <ac:spMkLst>
            <pc:docMk/>
            <pc:sldMk cId="1363610084" sldId="298"/>
            <ac:spMk id="14" creationId="{67B74F2B-9534-4540-96B0-5C8E958B940F}"/>
          </ac:spMkLst>
        </pc:spChg>
        <pc:spChg chg="add del">
          <ac:chgData name="Theophilus Ebode" userId="714d4eba-cb00-41e9-84aa-3eb29cf905e2" providerId="ADAL" clId="{721D95F2-FD01-4F96-8350-13B7BCB4B521}" dt="2023-05-21T00:11:18.661" v="9366" actId="26606"/>
          <ac:spMkLst>
            <pc:docMk/>
            <pc:sldMk cId="1363610084" sldId="298"/>
            <ac:spMk id="21" creationId="{F4FAA6B4-BAFB-4474-9B14-DC83A9096513}"/>
          </ac:spMkLst>
        </pc:spChg>
        <pc:spChg chg="add del">
          <ac:chgData name="Theophilus Ebode" userId="714d4eba-cb00-41e9-84aa-3eb29cf905e2" providerId="ADAL" clId="{721D95F2-FD01-4F96-8350-13B7BCB4B521}" dt="2023-05-21T00:11:18.661" v="9366" actId="26606"/>
          <ac:spMkLst>
            <pc:docMk/>
            <pc:sldMk cId="1363610084" sldId="298"/>
            <ac:spMk id="25" creationId="{DB148495-5F82-48E2-A76C-C8E1C8949940}"/>
          </ac:spMkLst>
        </pc:spChg>
        <pc:spChg chg="add">
          <ac:chgData name="Theophilus Ebode" userId="714d4eba-cb00-41e9-84aa-3eb29cf905e2" providerId="ADAL" clId="{721D95F2-FD01-4F96-8350-13B7BCB4B521}" dt="2023-05-21T00:11:18.724" v="9367" actId="26606"/>
          <ac:spMkLst>
            <pc:docMk/>
            <pc:sldMk cId="1363610084" sldId="298"/>
            <ac:spMk id="27" creationId="{B0E58038-8ACE-4AD9-B404-25C603550D83}"/>
          </ac:spMkLst>
        </pc:spChg>
        <pc:spChg chg="add">
          <ac:chgData name="Theophilus Ebode" userId="714d4eba-cb00-41e9-84aa-3eb29cf905e2" providerId="ADAL" clId="{721D95F2-FD01-4F96-8350-13B7BCB4B521}" dt="2023-05-21T00:11:18.724" v="9367" actId="26606"/>
          <ac:spMkLst>
            <pc:docMk/>
            <pc:sldMk cId="1363610084" sldId="298"/>
            <ac:spMk id="29" creationId="{82BCDE19-2810-4337-9C49-8589C421767D}"/>
          </ac:spMkLst>
        </pc:spChg>
        <pc:picChg chg="add del">
          <ac:chgData name="Theophilus Ebode" userId="714d4eba-cb00-41e9-84aa-3eb29cf905e2" providerId="ADAL" clId="{721D95F2-FD01-4F96-8350-13B7BCB4B521}" dt="2023-05-21T00:10:33.592" v="9362" actId="26606"/>
          <ac:picMkLst>
            <pc:docMk/>
            <pc:sldMk cId="1363610084" sldId="298"/>
            <ac:picMk id="5" creationId="{47BB5734-4D6E-B1E2-BBCE-180661046474}"/>
          </ac:picMkLst>
        </pc:picChg>
        <pc:picChg chg="add mod ord">
          <ac:chgData name="Theophilus Ebode" userId="714d4eba-cb00-41e9-84aa-3eb29cf905e2" providerId="ADAL" clId="{721D95F2-FD01-4F96-8350-13B7BCB4B521}" dt="2023-05-21T00:11:18.724" v="9367" actId="26606"/>
          <ac:picMkLst>
            <pc:docMk/>
            <pc:sldMk cId="1363610084" sldId="298"/>
            <ac:picMk id="15" creationId="{2E8E8893-60DF-1756-87EB-F94178177FD0}"/>
          </ac:picMkLst>
        </pc:picChg>
        <pc:cxnChg chg="add del">
          <ac:chgData name="Theophilus Ebode" userId="714d4eba-cb00-41e9-84aa-3eb29cf905e2" providerId="ADAL" clId="{721D95F2-FD01-4F96-8350-13B7BCB4B521}" dt="2023-05-21T00:10:33.592" v="9362" actId="26606"/>
          <ac:cxnSpMkLst>
            <pc:docMk/>
            <pc:sldMk cId="1363610084" sldId="298"/>
            <ac:cxnSpMk id="11" creationId="{33BECB2B-2CFA-412C-880F-C4B60974936F}"/>
          </ac:cxnSpMkLst>
        </pc:cxnChg>
        <pc:cxnChg chg="add del">
          <ac:chgData name="Theophilus Ebode" userId="714d4eba-cb00-41e9-84aa-3eb29cf905e2" providerId="ADAL" clId="{721D95F2-FD01-4F96-8350-13B7BCB4B521}" dt="2023-05-21T00:11:18.724" v="9367" actId="26606"/>
          <ac:cxnSpMkLst>
            <pc:docMk/>
            <pc:sldMk cId="1363610084" sldId="298"/>
            <ac:cxnSpMk id="16" creationId="{33BECB2B-2CFA-412C-880F-C4B60974936F}"/>
          </ac:cxnSpMkLst>
        </pc:cxnChg>
        <pc:cxnChg chg="add del">
          <ac:chgData name="Theophilus Ebode" userId="714d4eba-cb00-41e9-84aa-3eb29cf905e2" providerId="ADAL" clId="{721D95F2-FD01-4F96-8350-13B7BCB4B521}" dt="2023-05-21T00:11:18.661" v="9366" actId="26606"/>
          <ac:cxnSpMkLst>
            <pc:docMk/>
            <pc:sldMk cId="1363610084" sldId="298"/>
            <ac:cxnSpMk id="23" creationId="{4364CDC3-ADB0-4691-9286-5925F160C2D5}"/>
          </ac:cxnSpMkLst>
        </pc:cxnChg>
        <pc:cxnChg chg="add">
          <ac:chgData name="Theophilus Ebode" userId="714d4eba-cb00-41e9-84aa-3eb29cf905e2" providerId="ADAL" clId="{721D95F2-FD01-4F96-8350-13B7BCB4B521}" dt="2023-05-21T00:11:18.724" v="9367" actId="26606"/>
          <ac:cxnSpMkLst>
            <pc:docMk/>
            <pc:sldMk cId="1363610084" sldId="298"/>
            <ac:cxnSpMk id="28" creationId="{38A34772-9011-42B5-AA63-FD6DEC92EE72}"/>
          </ac:cxnSpMkLst>
        </pc:cxnChg>
      </pc:sldChg>
      <pc:sldChg chg="addSp delSp modSp add mod setBg setFolMasterObjs setClrOvrMap">
        <pc:chgData name="Theophilus Ebode" userId="714d4eba-cb00-41e9-84aa-3eb29cf905e2" providerId="ADAL" clId="{721D95F2-FD01-4F96-8350-13B7BCB4B521}" dt="2023-05-21T00:13:32.937" v="9394" actId="14100"/>
        <pc:sldMkLst>
          <pc:docMk/>
          <pc:sldMk cId="3953027917" sldId="299"/>
        </pc:sldMkLst>
        <pc:spChg chg="mod">
          <ac:chgData name="Theophilus Ebode" userId="714d4eba-cb00-41e9-84aa-3eb29cf905e2" providerId="ADAL" clId="{721D95F2-FD01-4F96-8350-13B7BCB4B521}" dt="2023-05-21T00:13:32.937" v="9394" actId="14100"/>
          <ac:spMkLst>
            <pc:docMk/>
            <pc:sldMk cId="3953027917" sldId="299"/>
            <ac:spMk id="2" creationId="{380BF8C3-C55D-9AFA-9263-A7C54287D654}"/>
          </ac:spMkLst>
        </pc:spChg>
        <pc:spChg chg="mod">
          <ac:chgData name="Theophilus Ebode" userId="714d4eba-cb00-41e9-84aa-3eb29cf905e2" providerId="ADAL" clId="{721D95F2-FD01-4F96-8350-13B7BCB4B521}" dt="2023-05-21T00:13:24.724" v="9392" actId="27636"/>
          <ac:spMkLst>
            <pc:docMk/>
            <pc:sldMk cId="3953027917" sldId="299"/>
            <ac:spMk id="3" creationId="{3EFEFCA5-09D6-FF5E-B204-2480624C5493}"/>
          </ac:spMkLst>
        </pc:spChg>
        <pc:spChg chg="add del">
          <ac:chgData name="Theophilus Ebode" userId="714d4eba-cb00-41e9-84aa-3eb29cf905e2" providerId="ADAL" clId="{721D95F2-FD01-4F96-8350-13B7BCB4B521}" dt="2023-05-21T00:13:00.347" v="9385" actId="26606"/>
          <ac:spMkLst>
            <pc:docMk/>
            <pc:sldMk cId="3953027917" sldId="299"/>
            <ac:spMk id="8" creationId="{F5FE1B2C-7BC1-4AE2-9A50-2A4A70A9D6A1}"/>
          </ac:spMkLst>
        </pc:spChg>
        <pc:spChg chg="add del">
          <ac:chgData name="Theophilus Ebode" userId="714d4eba-cb00-41e9-84aa-3eb29cf905e2" providerId="ADAL" clId="{721D95F2-FD01-4F96-8350-13B7BCB4B521}" dt="2023-05-21T00:12:36.012" v="9381" actId="26606"/>
          <ac:spMkLst>
            <pc:docMk/>
            <pc:sldMk cId="3953027917" sldId="299"/>
            <ac:spMk id="9" creationId="{67B74F2B-9534-4540-96B0-5C8E958B940F}"/>
          </ac:spMkLst>
        </pc:spChg>
        <pc:spChg chg="add del">
          <ac:chgData name="Theophilus Ebode" userId="714d4eba-cb00-41e9-84aa-3eb29cf905e2" providerId="ADAL" clId="{721D95F2-FD01-4F96-8350-13B7BCB4B521}" dt="2023-05-21T00:13:00.347" v="9385" actId="26606"/>
          <ac:spMkLst>
            <pc:docMk/>
            <pc:sldMk cId="3953027917" sldId="299"/>
            <ac:spMk id="10" creationId="{97E8244A-2C81-4C0E-A929-3EC8EFF35564}"/>
          </ac:spMkLst>
        </pc:spChg>
        <pc:spChg chg="add del">
          <ac:chgData name="Theophilus Ebode" userId="714d4eba-cb00-41e9-84aa-3eb29cf905e2" providerId="ADAL" clId="{721D95F2-FD01-4F96-8350-13B7BCB4B521}" dt="2023-05-21T00:12:36.012" v="9381" actId="26606"/>
          <ac:spMkLst>
            <pc:docMk/>
            <pc:sldMk cId="3953027917" sldId="299"/>
            <ac:spMk id="13" creationId="{C1B60310-C5C3-46A0-A452-2A0B008434DA}"/>
          </ac:spMkLst>
        </pc:spChg>
        <pc:spChg chg="add del">
          <ac:chgData name="Theophilus Ebode" userId="714d4eba-cb00-41e9-84aa-3eb29cf905e2" providerId="ADAL" clId="{721D95F2-FD01-4F96-8350-13B7BCB4B521}" dt="2023-05-21T00:13:05.960" v="9387" actId="26606"/>
          <ac:spMkLst>
            <pc:docMk/>
            <pc:sldMk cId="3953027917" sldId="299"/>
            <ac:spMk id="14" creationId="{990D0034-F768-41E7-85D4-F38C4DE85770}"/>
          </ac:spMkLst>
        </pc:spChg>
        <pc:spChg chg="add del">
          <ac:chgData name="Theophilus Ebode" userId="714d4eba-cb00-41e9-84aa-3eb29cf905e2" providerId="ADAL" clId="{721D95F2-FD01-4F96-8350-13B7BCB4B521}" dt="2023-05-21T00:12:49.120" v="9383" actId="26606"/>
          <ac:spMkLst>
            <pc:docMk/>
            <pc:sldMk cId="3953027917" sldId="299"/>
            <ac:spMk id="15" creationId="{E844E128-FF69-4E9F-8327-6B504B3C5AE1}"/>
          </ac:spMkLst>
        </pc:spChg>
        <pc:spChg chg="add del">
          <ac:chgData name="Theophilus Ebode" userId="714d4eba-cb00-41e9-84aa-3eb29cf905e2" providerId="ADAL" clId="{721D95F2-FD01-4F96-8350-13B7BCB4B521}" dt="2023-05-21T00:13:05.960" v="9387" actId="26606"/>
          <ac:spMkLst>
            <pc:docMk/>
            <pc:sldMk cId="3953027917" sldId="299"/>
            <ac:spMk id="19" creationId="{95B38FD6-641F-41BF-B466-C1C6366420F0}"/>
          </ac:spMkLst>
        </pc:spChg>
        <pc:spChg chg="add del">
          <ac:chgData name="Theophilus Ebode" userId="714d4eba-cb00-41e9-84aa-3eb29cf905e2" providerId="ADAL" clId="{721D95F2-FD01-4F96-8350-13B7BCB4B521}" dt="2023-05-21T00:13:05.960" v="9387" actId="26606"/>
          <ac:spMkLst>
            <pc:docMk/>
            <pc:sldMk cId="3953027917" sldId="299"/>
            <ac:spMk id="21" creationId="{1FE461C7-FF45-427F-83D7-18DFBD48188D}"/>
          </ac:spMkLst>
        </pc:spChg>
        <pc:spChg chg="add del">
          <ac:chgData name="Theophilus Ebode" userId="714d4eba-cb00-41e9-84aa-3eb29cf905e2" providerId="ADAL" clId="{721D95F2-FD01-4F96-8350-13B7BCB4B521}" dt="2023-05-21T00:13:13.822" v="9389" actId="26606"/>
          <ac:spMkLst>
            <pc:docMk/>
            <pc:sldMk cId="3953027917" sldId="299"/>
            <ac:spMk id="23" creationId="{E844E128-FF69-4E9F-8327-6B504B3C5AE1}"/>
          </ac:spMkLst>
        </pc:spChg>
        <pc:spChg chg="add">
          <ac:chgData name="Theophilus Ebode" userId="714d4eba-cb00-41e9-84aa-3eb29cf905e2" providerId="ADAL" clId="{721D95F2-FD01-4F96-8350-13B7BCB4B521}" dt="2023-05-21T00:13:13.837" v="9390" actId="26606"/>
          <ac:spMkLst>
            <pc:docMk/>
            <pc:sldMk cId="3953027917" sldId="299"/>
            <ac:spMk id="27" creationId="{B0E58038-8ACE-4AD9-B404-25C603550D83}"/>
          </ac:spMkLst>
        </pc:spChg>
        <pc:spChg chg="add">
          <ac:chgData name="Theophilus Ebode" userId="714d4eba-cb00-41e9-84aa-3eb29cf905e2" providerId="ADAL" clId="{721D95F2-FD01-4F96-8350-13B7BCB4B521}" dt="2023-05-21T00:13:13.837" v="9390" actId="26606"/>
          <ac:spMkLst>
            <pc:docMk/>
            <pc:sldMk cId="3953027917" sldId="299"/>
            <ac:spMk id="30" creationId="{82BCDE19-2810-4337-9C49-8589C421767D}"/>
          </ac:spMkLst>
        </pc:spChg>
        <pc:picChg chg="add del">
          <ac:chgData name="Theophilus Ebode" userId="714d4eba-cb00-41e9-84aa-3eb29cf905e2" providerId="ADAL" clId="{721D95F2-FD01-4F96-8350-13B7BCB4B521}" dt="2023-05-21T00:12:36.012" v="9381" actId="26606"/>
          <ac:picMkLst>
            <pc:docMk/>
            <pc:sldMk cId="3953027917" sldId="299"/>
            <ac:picMk id="5" creationId="{F149A6AF-6F1B-2428-5A7E-71FB675AD048}"/>
          </ac:picMkLst>
        </pc:picChg>
        <pc:picChg chg="add del">
          <ac:chgData name="Theophilus Ebode" userId="714d4eba-cb00-41e9-84aa-3eb29cf905e2" providerId="ADAL" clId="{721D95F2-FD01-4F96-8350-13B7BCB4B521}" dt="2023-05-21T00:12:49.120" v="9383" actId="26606"/>
          <ac:picMkLst>
            <pc:docMk/>
            <pc:sldMk cId="3953027917" sldId="299"/>
            <ac:picMk id="16" creationId="{52420872-3CA6-2D95-241E-E3B3F3AD6D33}"/>
          </ac:picMkLst>
        </pc:picChg>
        <pc:picChg chg="add del">
          <ac:chgData name="Theophilus Ebode" userId="714d4eba-cb00-41e9-84aa-3eb29cf905e2" providerId="ADAL" clId="{721D95F2-FD01-4F96-8350-13B7BCB4B521}" dt="2023-05-21T00:13:05.960" v="9387" actId="26606"/>
          <ac:picMkLst>
            <pc:docMk/>
            <pc:sldMk cId="3953027917" sldId="299"/>
            <ac:picMk id="18" creationId="{EA8DFB3F-2FA3-3908-9D97-6ABA86762E8B}"/>
          </ac:picMkLst>
        </pc:picChg>
        <pc:picChg chg="add del">
          <ac:chgData name="Theophilus Ebode" userId="714d4eba-cb00-41e9-84aa-3eb29cf905e2" providerId="ADAL" clId="{721D95F2-FD01-4F96-8350-13B7BCB4B521}" dt="2023-05-21T00:13:13.822" v="9389" actId="26606"/>
          <ac:picMkLst>
            <pc:docMk/>
            <pc:sldMk cId="3953027917" sldId="299"/>
            <ac:picMk id="25" creationId="{8D897832-4A42-2060-EB7A-831AEE4A4D5E}"/>
          </ac:picMkLst>
        </pc:picChg>
        <pc:picChg chg="add">
          <ac:chgData name="Theophilus Ebode" userId="714d4eba-cb00-41e9-84aa-3eb29cf905e2" providerId="ADAL" clId="{721D95F2-FD01-4F96-8350-13B7BCB4B521}" dt="2023-05-21T00:13:13.837" v="9390" actId="26606"/>
          <ac:picMkLst>
            <pc:docMk/>
            <pc:sldMk cId="3953027917" sldId="299"/>
            <ac:picMk id="28" creationId="{93D06588-A9C3-B050-C043-377CBD5A2190}"/>
          </ac:picMkLst>
        </pc:picChg>
        <pc:cxnChg chg="add del">
          <ac:chgData name="Theophilus Ebode" userId="714d4eba-cb00-41e9-84aa-3eb29cf905e2" providerId="ADAL" clId="{721D95F2-FD01-4F96-8350-13B7BCB4B521}" dt="2023-05-21T00:12:36.012" v="9381" actId="26606"/>
          <ac:cxnSpMkLst>
            <pc:docMk/>
            <pc:sldMk cId="3953027917" sldId="299"/>
            <ac:cxnSpMk id="11" creationId="{33BECB2B-2CFA-412C-880F-C4B60974936F}"/>
          </ac:cxnSpMkLst>
        </pc:cxnChg>
        <pc:cxnChg chg="add del">
          <ac:chgData name="Theophilus Ebode" userId="714d4eba-cb00-41e9-84aa-3eb29cf905e2" providerId="ADAL" clId="{721D95F2-FD01-4F96-8350-13B7BCB4B521}" dt="2023-05-21T00:13:00.347" v="9385" actId="26606"/>
          <ac:cxnSpMkLst>
            <pc:docMk/>
            <pc:sldMk cId="3953027917" sldId="299"/>
            <ac:cxnSpMk id="12" creationId="{02CC3441-26B3-4381-B3DF-8AE3C288BC0D}"/>
          </ac:cxnSpMkLst>
        </pc:cxnChg>
        <pc:cxnChg chg="add del">
          <ac:chgData name="Theophilus Ebode" userId="714d4eba-cb00-41e9-84aa-3eb29cf905e2" providerId="ADAL" clId="{721D95F2-FD01-4F96-8350-13B7BCB4B521}" dt="2023-05-21T00:12:49.120" v="9383" actId="26606"/>
          <ac:cxnSpMkLst>
            <pc:docMk/>
            <pc:sldMk cId="3953027917" sldId="299"/>
            <ac:cxnSpMk id="17" creationId="{055CEADF-09EA-423C-8C45-F94AF44D5AF0}"/>
          </ac:cxnSpMkLst>
        </pc:cxnChg>
        <pc:cxnChg chg="add del">
          <ac:chgData name="Theophilus Ebode" userId="714d4eba-cb00-41e9-84aa-3eb29cf905e2" providerId="ADAL" clId="{721D95F2-FD01-4F96-8350-13B7BCB4B521}" dt="2023-05-21T00:13:05.960" v="9387" actId="26606"/>
          <ac:cxnSpMkLst>
            <pc:docMk/>
            <pc:sldMk cId="3953027917" sldId="299"/>
            <ac:cxnSpMk id="20" creationId="{6BF9119E-766E-4526-AAE5-639F577C0493}"/>
          </ac:cxnSpMkLst>
        </pc:cxnChg>
        <pc:cxnChg chg="add del">
          <ac:chgData name="Theophilus Ebode" userId="714d4eba-cb00-41e9-84aa-3eb29cf905e2" providerId="ADAL" clId="{721D95F2-FD01-4F96-8350-13B7BCB4B521}" dt="2023-05-21T00:13:13.822" v="9389" actId="26606"/>
          <ac:cxnSpMkLst>
            <pc:docMk/>
            <pc:sldMk cId="3953027917" sldId="299"/>
            <ac:cxnSpMk id="24" creationId="{055CEADF-09EA-423C-8C45-F94AF44D5AF0}"/>
          </ac:cxnSpMkLst>
        </pc:cxnChg>
        <pc:cxnChg chg="add">
          <ac:chgData name="Theophilus Ebode" userId="714d4eba-cb00-41e9-84aa-3eb29cf905e2" providerId="ADAL" clId="{721D95F2-FD01-4F96-8350-13B7BCB4B521}" dt="2023-05-21T00:13:13.837" v="9390" actId="26606"/>
          <ac:cxnSpMkLst>
            <pc:docMk/>
            <pc:sldMk cId="3953027917" sldId="299"/>
            <ac:cxnSpMk id="29" creationId="{38A34772-9011-42B5-AA63-FD6DEC92EE72}"/>
          </ac:cxnSpMkLst>
        </pc:cxnChg>
      </pc:sldChg>
      <pc:sldChg chg="addSp delSp modSp add mod setBg setFolMasterObjs setClrOvrMap">
        <pc:chgData name="Theophilus Ebode" userId="714d4eba-cb00-41e9-84aa-3eb29cf905e2" providerId="ADAL" clId="{721D95F2-FD01-4F96-8350-13B7BCB4B521}" dt="2023-05-21T00:21:33.754" v="9505" actId="14100"/>
        <pc:sldMkLst>
          <pc:docMk/>
          <pc:sldMk cId="2851915545" sldId="300"/>
        </pc:sldMkLst>
        <pc:spChg chg="mod ord">
          <ac:chgData name="Theophilus Ebode" userId="714d4eba-cb00-41e9-84aa-3eb29cf905e2" providerId="ADAL" clId="{721D95F2-FD01-4F96-8350-13B7BCB4B521}" dt="2023-05-21T00:21:33.754" v="9505" actId="14100"/>
          <ac:spMkLst>
            <pc:docMk/>
            <pc:sldMk cId="2851915545" sldId="300"/>
            <ac:spMk id="2" creationId="{380BF8C3-C55D-9AFA-9263-A7C54287D654}"/>
          </ac:spMkLst>
        </pc:spChg>
        <pc:spChg chg="mod ord">
          <ac:chgData name="Theophilus Ebode" userId="714d4eba-cb00-41e9-84aa-3eb29cf905e2" providerId="ADAL" clId="{721D95F2-FD01-4F96-8350-13B7BCB4B521}" dt="2023-05-21T00:21:17.058" v="9503" actId="20577"/>
          <ac:spMkLst>
            <pc:docMk/>
            <pc:sldMk cId="2851915545" sldId="300"/>
            <ac:spMk id="3" creationId="{3EFEFCA5-09D6-FF5E-B204-2480624C5493}"/>
          </ac:spMkLst>
        </pc:spChg>
        <pc:spChg chg="add del">
          <ac:chgData name="Theophilus Ebode" userId="714d4eba-cb00-41e9-84aa-3eb29cf905e2" providerId="ADAL" clId="{721D95F2-FD01-4F96-8350-13B7BCB4B521}" dt="2023-05-21T00:16:55.265" v="9409" actId="26606"/>
          <ac:spMkLst>
            <pc:docMk/>
            <pc:sldMk cId="2851915545" sldId="300"/>
            <ac:spMk id="6" creationId="{E844E128-FF69-4E9F-8327-6B504B3C5AE1}"/>
          </ac:spMkLst>
        </pc:spChg>
        <pc:spChg chg="add del">
          <ac:chgData name="Theophilus Ebode" userId="714d4eba-cb00-41e9-84aa-3eb29cf905e2" providerId="ADAL" clId="{721D95F2-FD01-4F96-8350-13B7BCB4B521}" dt="2023-05-21T00:14:08.896" v="9396" actId="26606"/>
          <ac:spMkLst>
            <pc:docMk/>
            <pc:sldMk cId="2851915545" sldId="300"/>
            <ac:spMk id="9" creationId="{67B74F2B-9534-4540-96B0-5C8E958B940F}"/>
          </ac:spMkLst>
        </pc:spChg>
        <pc:spChg chg="add del">
          <ac:chgData name="Theophilus Ebode" userId="714d4eba-cb00-41e9-84aa-3eb29cf905e2" providerId="ADAL" clId="{721D95F2-FD01-4F96-8350-13B7BCB4B521}" dt="2023-05-21T00:17:22.572" v="9412" actId="26606"/>
          <ac:spMkLst>
            <pc:docMk/>
            <pc:sldMk cId="2851915545" sldId="300"/>
            <ac:spMk id="13" creationId="{D40791F6-715D-481A-9C4A-3645AECFD5A0}"/>
          </ac:spMkLst>
        </pc:spChg>
        <pc:spChg chg="add del">
          <ac:chgData name="Theophilus Ebode" userId="714d4eba-cb00-41e9-84aa-3eb29cf905e2" providerId="ADAL" clId="{721D95F2-FD01-4F96-8350-13B7BCB4B521}" dt="2023-05-21T00:17:22.572" v="9412" actId="26606"/>
          <ac:spMkLst>
            <pc:docMk/>
            <pc:sldMk cId="2851915545" sldId="300"/>
            <ac:spMk id="17" creationId="{811CBAFA-D7E0-40A7-BB94-2C05304B407B}"/>
          </ac:spMkLst>
        </pc:spChg>
        <pc:spChg chg="add del">
          <ac:chgData name="Theophilus Ebode" userId="714d4eba-cb00-41e9-84aa-3eb29cf905e2" providerId="ADAL" clId="{721D95F2-FD01-4F96-8350-13B7BCB4B521}" dt="2023-05-21T00:18:13.828" v="9422" actId="26606"/>
          <ac:spMkLst>
            <pc:docMk/>
            <pc:sldMk cId="2851915545" sldId="300"/>
            <ac:spMk id="22" creationId="{D40791F6-715D-481A-9C4A-3645AECFD5A0}"/>
          </ac:spMkLst>
        </pc:spChg>
        <pc:spChg chg="add del">
          <ac:chgData name="Theophilus Ebode" userId="714d4eba-cb00-41e9-84aa-3eb29cf905e2" providerId="ADAL" clId="{721D95F2-FD01-4F96-8350-13B7BCB4B521}" dt="2023-05-21T00:18:13.828" v="9422" actId="26606"/>
          <ac:spMkLst>
            <pc:docMk/>
            <pc:sldMk cId="2851915545" sldId="300"/>
            <ac:spMk id="26" creationId="{811CBAFA-D7E0-40A7-BB94-2C05304B407B}"/>
          </ac:spMkLst>
        </pc:spChg>
        <pc:spChg chg="add del">
          <ac:chgData name="Theophilus Ebode" userId="714d4eba-cb00-41e9-84aa-3eb29cf905e2" providerId="ADAL" clId="{721D95F2-FD01-4F96-8350-13B7BCB4B521}" dt="2023-05-21T00:18:13.812" v="9421" actId="26606"/>
          <ac:spMkLst>
            <pc:docMk/>
            <pc:sldMk cId="2851915545" sldId="300"/>
            <ac:spMk id="31" creationId="{D40791F6-715D-481A-9C4A-3645AECFD5A0}"/>
          </ac:spMkLst>
        </pc:spChg>
        <pc:spChg chg="add del">
          <ac:chgData name="Theophilus Ebode" userId="714d4eba-cb00-41e9-84aa-3eb29cf905e2" providerId="ADAL" clId="{721D95F2-FD01-4F96-8350-13B7BCB4B521}" dt="2023-05-21T00:18:13.812" v="9421" actId="26606"/>
          <ac:spMkLst>
            <pc:docMk/>
            <pc:sldMk cId="2851915545" sldId="300"/>
            <ac:spMk id="35" creationId="{811CBAFA-D7E0-40A7-BB94-2C05304B407B}"/>
          </ac:spMkLst>
        </pc:spChg>
        <pc:spChg chg="add del">
          <ac:chgData name="Theophilus Ebode" userId="714d4eba-cb00-41e9-84aa-3eb29cf905e2" providerId="ADAL" clId="{721D95F2-FD01-4F96-8350-13B7BCB4B521}" dt="2023-05-21T00:18:47.624" v="9433" actId="26606"/>
          <ac:spMkLst>
            <pc:docMk/>
            <pc:sldMk cId="2851915545" sldId="300"/>
            <ac:spMk id="37" creationId="{13BCCAE5-A35B-4B66-A4A7-E23C34A403A4}"/>
          </ac:spMkLst>
        </pc:spChg>
        <pc:spChg chg="add del">
          <ac:chgData name="Theophilus Ebode" userId="714d4eba-cb00-41e9-84aa-3eb29cf905e2" providerId="ADAL" clId="{721D95F2-FD01-4F96-8350-13B7BCB4B521}" dt="2023-05-21T00:18:47.624" v="9433" actId="26606"/>
          <ac:spMkLst>
            <pc:docMk/>
            <pc:sldMk cId="2851915545" sldId="300"/>
            <ac:spMk id="39" creationId="{CB06839E-D8C3-4A74-BA2B-3B97E7B2CDB5}"/>
          </ac:spMkLst>
        </pc:spChg>
        <pc:spChg chg="add del">
          <ac:chgData name="Theophilus Ebode" userId="714d4eba-cb00-41e9-84aa-3eb29cf905e2" providerId="ADAL" clId="{721D95F2-FD01-4F96-8350-13B7BCB4B521}" dt="2023-05-21T00:20:35.933" v="9468" actId="26606"/>
          <ac:spMkLst>
            <pc:docMk/>
            <pc:sldMk cId="2851915545" sldId="300"/>
            <ac:spMk id="44" creationId="{67B74F2B-9534-4540-96B0-5C8E958B940F}"/>
          </ac:spMkLst>
        </pc:spChg>
        <pc:spChg chg="add del">
          <ac:chgData name="Theophilus Ebode" userId="714d4eba-cb00-41e9-84aa-3eb29cf905e2" providerId="ADAL" clId="{721D95F2-FD01-4F96-8350-13B7BCB4B521}" dt="2023-05-21T00:20:35.933" v="9468" actId="26606"/>
          <ac:spMkLst>
            <pc:docMk/>
            <pc:sldMk cId="2851915545" sldId="300"/>
            <ac:spMk id="48" creationId="{C1B60310-C5C3-46A0-A452-2A0B008434DA}"/>
          </ac:spMkLst>
        </pc:spChg>
        <pc:spChg chg="add">
          <ac:chgData name="Theophilus Ebode" userId="714d4eba-cb00-41e9-84aa-3eb29cf905e2" providerId="ADAL" clId="{721D95F2-FD01-4F96-8350-13B7BCB4B521}" dt="2023-05-21T00:20:35.933" v="9468" actId="26606"/>
          <ac:spMkLst>
            <pc:docMk/>
            <pc:sldMk cId="2851915545" sldId="300"/>
            <ac:spMk id="53" creationId="{B0E58038-8ACE-4AD9-B404-25C603550D83}"/>
          </ac:spMkLst>
        </pc:spChg>
        <pc:spChg chg="add">
          <ac:chgData name="Theophilus Ebode" userId="714d4eba-cb00-41e9-84aa-3eb29cf905e2" providerId="ADAL" clId="{721D95F2-FD01-4F96-8350-13B7BCB4B521}" dt="2023-05-21T00:20:35.933" v="9468" actId="26606"/>
          <ac:spMkLst>
            <pc:docMk/>
            <pc:sldMk cId="2851915545" sldId="300"/>
            <ac:spMk id="57" creationId="{82BCDE19-2810-4337-9C49-8589C421767D}"/>
          </ac:spMkLst>
        </pc:spChg>
        <pc:picChg chg="add del">
          <ac:chgData name="Theophilus Ebode" userId="714d4eba-cb00-41e9-84aa-3eb29cf905e2" providerId="ADAL" clId="{721D95F2-FD01-4F96-8350-13B7BCB4B521}" dt="2023-05-21T00:14:08.896" v="9396" actId="26606"/>
          <ac:picMkLst>
            <pc:docMk/>
            <pc:sldMk cId="2851915545" sldId="300"/>
            <ac:picMk id="5" creationId="{ABC3C5B6-F70D-A69C-CE96-D42D59485B24}"/>
          </ac:picMkLst>
        </pc:picChg>
        <pc:picChg chg="add del mod ord">
          <ac:chgData name="Theophilus Ebode" userId="714d4eba-cb00-41e9-84aa-3eb29cf905e2" providerId="ADAL" clId="{721D95F2-FD01-4F96-8350-13B7BCB4B521}" dt="2023-05-21T00:20:58.867" v="9496" actId="21"/>
          <ac:picMkLst>
            <pc:docMk/>
            <pc:sldMk cId="2851915545" sldId="300"/>
            <ac:picMk id="8" creationId="{69A43628-2863-C560-DF56-4A0AE7472FE8}"/>
          </ac:picMkLst>
        </pc:picChg>
        <pc:cxnChg chg="add del">
          <ac:chgData name="Theophilus Ebode" userId="714d4eba-cb00-41e9-84aa-3eb29cf905e2" providerId="ADAL" clId="{721D95F2-FD01-4F96-8350-13B7BCB4B521}" dt="2023-05-21T00:16:55.265" v="9409" actId="26606"/>
          <ac:cxnSpMkLst>
            <pc:docMk/>
            <pc:sldMk cId="2851915545" sldId="300"/>
            <ac:cxnSpMk id="7" creationId="{055CEADF-09EA-423C-8C45-F94AF44D5AF0}"/>
          </ac:cxnSpMkLst>
        </pc:cxnChg>
        <pc:cxnChg chg="add del">
          <ac:chgData name="Theophilus Ebode" userId="714d4eba-cb00-41e9-84aa-3eb29cf905e2" providerId="ADAL" clId="{721D95F2-FD01-4F96-8350-13B7BCB4B521}" dt="2023-05-21T00:14:08.896" v="9396" actId="26606"/>
          <ac:cxnSpMkLst>
            <pc:docMk/>
            <pc:sldMk cId="2851915545" sldId="300"/>
            <ac:cxnSpMk id="11" creationId="{33BECB2B-2CFA-412C-880F-C4B60974936F}"/>
          </ac:cxnSpMkLst>
        </pc:cxnChg>
        <pc:cxnChg chg="add del">
          <ac:chgData name="Theophilus Ebode" userId="714d4eba-cb00-41e9-84aa-3eb29cf905e2" providerId="ADAL" clId="{721D95F2-FD01-4F96-8350-13B7BCB4B521}" dt="2023-05-21T00:17:22.572" v="9412" actId="26606"/>
          <ac:cxnSpMkLst>
            <pc:docMk/>
            <pc:sldMk cId="2851915545" sldId="300"/>
            <ac:cxnSpMk id="15" creationId="{740F83A4-FAC4-4867-95A5-BBFD280C7BF5}"/>
          </ac:cxnSpMkLst>
        </pc:cxnChg>
        <pc:cxnChg chg="add del">
          <ac:chgData name="Theophilus Ebode" userId="714d4eba-cb00-41e9-84aa-3eb29cf905e2" providerId="ADAL" clId="{721D95F2-FD01-4F96-8350-13B7BCB4B521}" dt="2023-05-21T00:18:13.828" v="9422" actId="26606"/>
          <ac:cxnSpMkLst>
            <pc:docMk/>
            <pc:sldMk cId="2851915545" sldId="300"/>
            <ac:cxnSpMk id="24" creationId="{740F83A4-FAC4-4867-95A5-BBFD280C7BF5}"/>
          </ac:cxnSpMkLst>
        </pc:cxnChg>
        <pc:cxnChg chg="add del">
          <ac:chgData name="Theophilus Ebode" userId="714d4eba-cb00-41e9-84aa-3eb29cf905e2" providerId="ADAL" clId="{721D95F2-FD01-4F96-8350-13B7BCB4B521}" dt="2023-05-21T00:18:13.812" v="9421" actId="26606"/>
          <ac:cxnSpMkLst>
            <pc:docMk/>
            <pc:sldMk cId="2851915545" sldId="300"/>
            <ac:cxnSpMk id="33" creationId="{740F83A4-FAC4-4867-95A5-BBFD280C7BF5}"/>
          </ac:cxnSpMkLst>
        </pc:cxnChg>
        <pc:cxnChg chg="add del">
          <ac:chgData name="Theophilus Ebode" userId="714d4eba-cb00-41e9-84aa-3eb29cf905e2" providerId="ADAL" clId="{721D95F2-FD01-4F96-8350-13B7BCB4B521}" dt="2023-05-21T00:18:47.624" v="9433" actId="26606"/>
          <ac:cxnSpMkLst>
            <pc:docMk/>
            <pc:sldMk cId="2851915545" sldId="300"/>
            <ac:cxnSpMk id="38" creationId="{6987BDFB-DE64-4B56-B44F-45FAE19FA94E}"/>
          </ac:cxnSpMkLst>
        </pc:cxnChg>
        <pc:cxnChg chg="add del">
          <ac:chgData name="Theophilus Ebode" userId="714d4eba-cb00-41e9-84aa-3eb29cf905e2" providerId="ADAL" clId="{721D95F2-FD01-4F96-8350-13B7BCB4B521}" dt="2023-05-21T00:20:35.933" v="9468" actId="26606"/>
          <ac:cxnSpMkLst>
            <pc:docMk/>
            <pc:sldMk cId="2851915545" sldId="300"/>
            <ac:cxnSpMk id="46" creationId="{33BECB2B-2CFA-412C-880F-C4B60974936F}"/>
          </ac:cxnSpMkLst>
        </pc:cxnChg>
        <pc:cxnChg chg="add">
          <ac:chgData name="Theophilus Ebode" userId="714d4eba-cb00-41e9-84aa-3eb29cf905e2" providerId="ADAL" clId="{721D95F2-FD01-4F96-8350-13B7BCB4B521}" dt="2023-05-21T00:20:35.933" v="9468" actId="26606"/>
          <ac:cxnSpMkLst>
            <pc:docMk/>
            <pc:sldMk cId="2851915545" sldId="300"/>
            <ac:cxnSpMk id="55" creationId="{38A34772-9011-42B5-AA63-FD6DEC92EE72}"/>
          </ac:cxnSpMkLst>
        </pc:cxnChg>
      </pc:sldChg>
      <pc:sldChg chg="addSp delSp modSp add del mod">
        <pc:chgData name="Theophilus Ebode" userId="714d4eba-cb00-41e9-84aa-3eb29cf905e2" providerId="ADAL" clId="{721D95F2-FD01-4F96-8350-13B7BCB4B521}" dt="2023-05-20T22:57:37.112" v="7281" actId="2696"/>
        <pc:sldMkLst>
          <pc:docMk/>
          <pc:sldMk cId="4070734532" sldId="300"/>
        </pc:sldMkLst>
        <pc:spChg chg="mod">
          <ac:chgData name="Theophilus Ebode" userId="714d4eba-cb00-41e9-84aa-3eb29cf905e2" providerId="ADAL" clId="{721D95F2-FD01-4F96-8350-13B7BCB4B521}" dt="2023-05-20T22:57:18.880" v="7275" actId="20577"/>
          <ac:spMkLst>
            <pc:docMk/>
            <pc:sldMk cId="4070734532" sldId="300"/>
            <ac:spMk id="2" creationId="{380BF8C3-C55D-9AFA-9263-A7C54287D654}"/>
          </ac:spMkLst>
        </pc:spChg>
        <pc:spChg chg="mod">
          <ac:chgData name="Theophilus Ebode" userId="714d4eba-cb00-41e9-84aa-3eb29cf905e2" providerId="ADAL" clId="{721D95F2-FD01-4F96-8350-13B7BCB4B521}" dt="2023-05-20T22:57:30.518" v="7280" actId="20577"/>
          <ac:spMkLst>
            <pc:docMk/>
            <pc:sldMk cId="4070734532" sldId="300"/>
            <ac:spMk id="3" creationId="{3EFEFCA5-09D6-FF5E-B204-2480624C5493}"/>
          </ac:spMkLst>
        </pc:spChg>
        <pc:spChg chg="add del mod">
          <ac:chgData name="Theophilus Ebode" userId="714d4eba-cb00-41e9-84aa-3eb29cf905e2" providerId="ADAL" clId="{721D95F2-FD01-4F96-8350-13B7BCB4B521}" dt="2023-05-20T22:57:20.142" v="7277"/>
          <ac:spMkLst>
            <pc:docMk/>
            <pc:sldMk cId="4070734532" sldId="300"/>
            <ac:spMk id="5" creationId="{CAFDFA75-E1CF-78D9-0BD3-2399212EF81C}"/>
          </ac:spMkLst>
        </pc:spChg>
      </pc:sldChg>
      <pc:sldChg chg="addSp modSp add mod setBg setFolMasterObjs">
        <pc:chgData name="Theophilus Ebode" userId="714d4eba-cb00-41e9-84aa-3eb29cf905e2" providerId="ADAL" clId="{721D95F2-FD01-4F96-8350-13B7BCB4B521}" dt="2023-05-21T13:08:25.954" v="9695" actId="27636"/>
        <pc:sldMkLst>
          <pc:docMk/>
          <pc:sldMk cId="1310437284" sldId="301"/>
        </pc:sldMkLst>
        <pc:spChg chg="mod">
          <ac:chgData name="Theophilus Ebode" userId="714d4eba-cb00-41e9-84aa-3eb29cf905e2" providerId="ADAL" clId="{721D95F2-FD01-4F96-8350-13B7BCB4B521}" dt="2023-05-21T00:22:39.977" v="9556" actId="26606"/>
          <ac:spMkLst>
            <pc:docMk/>
            <pc:sldMk cId="1310437284" sldId="301"/>
            <ac:spMk id="2" creationId="{380BF8C3-C55D-9AFA-9263-A7C54287D654}"/>
          </ac:spMkLst>
        </pc:spChg>
        <pc:spChg chg="mod">
          <ac:chgData name="Theophilus Ebode" userId="714d4eba-cb00-41e9-84aa-3eb29cf905e2" providerId="ADAL" clId="{721D95F2-FD01-4F96-8350-13B7BCB4B521}" dt="2023-05-21T13:08:25.954" v="9695" actId="27636"/>
          <ac:spMkLst>
            <pc:docMk/>
            <pc:sldMk cId="1310437284" sldId="301"/>
            <ac:spMk id="3" creationId="{3EFEFCA5-09D6-FF5E-B204-2480624C5493}"/>
          </ac:spMkLst>
        </pc:spChg>
        <pc:spChg chg="add">
          <ac:chgData name="Theophilus Ebode" userId="714d4eba-cb00-41e9-84aa-3eb29cf905e2" providerId="ADAL" clId="{721D95F2-FD01-4F96-8350-13B7BCB4B521}" dt="2023-05-21T00:22:39.977" v="9556" actId="26606"/>
          <ac:spMkLst>
            <pc:docMk/>
            <pc:sldMk cId="1310437284" sldId="301"/>
            <ac:spMk id="9" creationId="{B0E58038-8ACE-4AD9-B404-25C603550D83}"/>
          </ac:spMkLst>
        </pc:spChg>
        <pc:spChg chg="add">
          <ac:chgData name="Theophilus Ebode" userId="714d4eba-cb00-41e9-84aa-3eb29cf905e2" providerId="ADAL" clId="{721D95F2-FD01-4F96-8350-13B7BCB4B521}" dt="2023-05-21T00:22:39.977" v="9556" actId="26606"/>
          <ac:spMkLst>
            <pc:docMk/>
            <pc:sldMk cId="1310437284" sldId="301"/>
            <ac:spMk id="13" creationId="{82BCDE19-2810-4337-9C49-8589C421767D}"/>
          </ac:spMkLst>
        </pc:spChg>
        <pc:picChg chg="add">
          <ac:chgData name="Theophilus Ebode" userId="714d4eba-cb00-41e9-84aa-3eb29cf905e2" providerId="ADAL" clId="{721D95F2-FD01-4F96-8350-13B7BCB4B521}" dt="2023-05-21T00:22:39.977" v="9556" actId="26606"/>
          <ac:picMkLst>
            <pc:docMk/>
            <pc:sldMk cId="1310437284" sldId="301"/>
            <ac:picMk id="5" creationId="{0C258425-A922-809A-056A-3ED59212758D}"/>
          </ac:picMkLst>
        </pc:picChg>
        <pc:cxnChg chg="add">
          <ac:chgData name="Theophilus Ebode" userId="714d4eba-cb00-41e9-84aa-3eb29cf905e2" providerId="ADAL" clId="{721D95F2-FD01-4F96-8350-13B7BCB4B521}" dt="2023-05-21T00:22:39.977" v="9556" actId="26606"/>
          <ac:cxnSpMkLst>
            <pc:docMk/>
            <pc:sldMk cId="1310437284" sldId="301"/>
            <ac:cxnSpMk id="11" creationId="{38A34772-9011-42B5-AA63-FD6DEC92EE72}"/>
          </ac:cxnSpMkLst>
        </pc:cxnChg>
      </pc:sldChg>
      <pc:sldChg chg="addSp delSp modSp add del mod setBg setFolMasterObjs">
        <pc:chgData name="Theophilus Ebode" userId="714d4eba-cb00-41e9-84aa-3eb29cf905e2" providerId="ADAL" clId="{721D95F2-FD01-4F96-8350-13B7BCB4B521}" dt="2023-05-20T23:38:52.995" v="8966" actId="2696"/>
        <pc:sldMkLst>
          <pc:docMk/>
          <pc:sldMk cId="3021445137" sldId="302"/>
        </pc:sldMkLst>
        <pc:spChg chg="mod">
          <ac:chgData name="Theophilus Ebode" userId="714d4eba-cb00-41e9-84aa-3eb29cf905e2" providerId="ADAL" clId="{721D95F2-FD01-4F96-8350-13B7BCB4B521}" dt="2023-05-20T23:36:19.429" v="8623" actId="26606"/>
          <ac:spMkLst>
            <pc:docMk/>
            <pc:sldMk cId="3021445137" sldId="302"/>
            <ac:spMk id="2" creationId="{380BF8C3-C55D-9AFA-9263-A7C54287D654}"/>
          </ac:spMkLst>
        </pc:spChg>
        <pc:spChg chg="del mod">
          <ac:chgData name="Theophilus Ebode" userId="714d4eba-cb00-41e9-84aa-3eb29cf905e2" providerId="ADAL" clId="{721D95F2-FD01-4F96-8350-13B7BCB4B521}" dt="2023-05-20T23:34:03.102" v="8601" actId="26606"/>
          <ac:spMkLst>
            <pc:docMk/>
            <pc:sldMk cId="3021445137" sldId="302"/>
            <ac:spMk id="3" creationId="{3EFEFCA5-09D6-FF5E-B204-2480624C5493}"/>
          </ac:spMkLst>
        </pc:spChg>
        <pc:spChg chg="add del">
          <ac:chgData name="Theophilus Ebode" userId="714d4eba-cb00-41e9-84aa-3eb29cf905e2" providerId="ADAL" clId="{721D95F2-FD01-4F96-8350-13B7BCB4B521}" dt="2023-05-20T23:35:28.413" v="8615" actId="26606"/>
          <ac:spMkLst>
            <pc:docMk/>
            <pc:sldMk cId="3021445137" sldId="302"/>
            <ac:spMk id="9" creationId="{88F0A37D-2337-4AAF-98B0-7E4E9B98719A}"/>
          </ac:spMkLst>
        </pc:spChg>
        <pc:spChg chg="add del">
          <ac:chgData name="Theophilus Ebode" userId="714d4eba-cb00-41e9-84aa-3eb29cf905e2" providerId="ADAL" clId="{721D95F2-FD01-4F96-8350-13B7BCB4B521}" dt="2023-05-20T23:35:28.413" v="8615" actId="26606"/>
          <ac:spMkLst>
            <pc:docMk/>
            <pc:sldMk cId="3021445137" sldId="302"/>
            <ac:spMk id="13" creationId="{F7234D70-FB65-4E99-985E-64D219674D45}"/>
          </ac:spMkLst>
        </pc:spChg>
        <pc:spChg chg="add del">
          <ac:chgData name="Theophilus Ebode" userId="714d4eba-cb00-41e9-84aa-3eb29cf905e2" providerId="ADAL" clId="{721D95F2-FD01-4F96-8350-13B7BCB4B521}" dt="2023-05-20T23:34:20.693" v="8604" actId="26606"/>
          <ac:spMkLst>
            <pc:docMk/>
            <pc:sldMk cId="3021445137" sldId="302"/>
            <ac:spMk id="18" creationId="{68BDBE5C-BBE9-4E89-BEE5-DEB6EAB8702D}"/>
          </ac:spMkLst>
        </pc:spChg>
        <pc:spChg chg="add del">
          <ac:chgData name="Theophilus Ebode" userId="714d4eba-cb00-41e9-84aa-3eb29cf905e2" providerId="ADAL" clId="{721D95F2-FD01-4F96-8350-13B7BCB4B521}" dt="2023-05-20T23:34:20.693" v="8604" actId="26606"/>
          <ac:spMkLst>
            <pc:docMk/>
            <pc:sldMk cId="3021445137" sldId="302"/>
            <ac:spMk id="22" creationId="{DFC4168B-AA75-4715-9B96-CF84B170A68B}"/>
          </ac:spMkLst>
        </pc:spChg>
        <pc:spChg chg="add del">
          <ac:chgData name="Theophilus Ebode" userId="714d4eba-cb00-41e9-84aa-3eb29cf905e2" providerId="ADAL" clId="{721D95F2-FD01-4F96-8350-13B7BCB4B521}" dt="2023-05-20T23:34:32.462" v="8606" actId="26606"/>
          <ac:spMkLst>
            <pc:docMk/>
            <pc:sldMk cId="3021445137" sldId="302"/>
            <ac:spMk id="24" creationId="{EE1530B0-6F96-46C0-8B3E-3215CB756BE4}"/>
          </ac:spMkLst>
        </pc:spChg>
        <pc:spChg chg="add del">
          <ac:chgData name="Theophilus Ebode" userId="714d4eba-cb00-41e9-84aa-3eb29cf905e2" providerId="ADAL" clId="{721D95F2-FD01-4F96-8350-13B7BCB4B521}" dt="2023-05-20T23:34:32.462" v="8606" actId="26606"/>
          <ac:spMkLst>
            <pc:docMk/>
            <pc:sldMk cId="3021445137" sldId="302"/>
            <ac:spMk id="25" creationId="{754910CF-1B56-45D3-960A-E89F7B3B9131}"/>
          </ac:spMkLst>
        </pc:spChg>
        <pc:spChg chg="add del">
          <ac:chgData name="Theophilus Ebode" userId="714d4eba-cb00-41e9-84aa-3eb29cf905e2" providerId="ADAL" clId="{721D95F2-FD01-4F96-8350-13B7BCB4B521}" dt="2023-05-20T23:34:38.704" v="8608" actId="26606"/>
          <ac:spMkLst>
            <pc:docMk/>
            <pc:sldMk cId="3021445137" sldId="302"/>
            <ac:spMk id="27" creationId="{4FD69FDD-BA96-4954-ADAC-DA35030A0CBE}"/>
          </ac:spMkLst>
        </pc:spChg>
        <pc:spChg chg="add del">
          <ac:chgData name="Theophilus Ebode" userId="714d4eba-cb00-41e9-84aa-3eb29cf905e2" providerId="ADAL" clId="{721D95F2-FD01-4F96-8350-13B7BCB4B521}" dt="2023-05-20T23:34:38.704" v="8608" actId="26606"/>
          <ac:spMkLst>
            <pc:docMk/>
            <pc:sldMk cId="3021445137" sldId="302"/>
            <ac:spMk id="28" creationId="{21026ED8-45A7-435A-B4ED-2DDAD6EEDCC7}"/>
          </ac:spMkLst>
        </pc:spChg>
        <pc:spChg chg="add del">
          <ac:chgData name="Theophilus Ebode" userId="714d4eba-cb00-41e9-84aa-3eb29cf905e2" providerId="ADAL" clId="{721D95F2-FD01-4F96-8350-13B7BCB4B521}" dt="2023-05-20T23:34:50.339" v="8610" actId="26606"/>
          <ac:spMkLst>
            <pc:docMk/>
            <pc:sldMk cId="3021445137" sldId="302"/>
            <ac:spMk id="30" creationId="{88F0A37D-2337-4AAF-98B0-7E4E9B98719A}"/>
          </ac:spMkLst>
        </pc:spChg>
        <pc:spChg chg="add del">
          <ac:chgData name="Theophilus Ebode" userId="714d4eba-cb00-41e9-84aa-3eb29cf905e2" providerId="ADAL" clId="{721D95F2-FD01-4F96-8350-13B7BCB4B521}" dt="2023-05-20T23:34:50.339" v="8610" actId="26606"/>
          <ac:spMkLst>
            <pc:docMk/>
            <pc:sldMk cId="3021445137" sldId="302"/>
            <ac:spMk id="32" creationId="{F7234D70-FB65-4E99-985E-64D219674D45}"/>
          </ac:spMkLst>
        </pc:spChg>
        <pc:spChg chg="add del">
          <ac:chgData name="Theophilus Ebode" userId="714d4eba-cb00-41e9-84aa-3eb29cf905e2" providerId="ADAL" clId="{721D95F2-FD01-4F96-8350-13B7BCB4B521}" dt="2023-05-20T23:35:21.855" v="8612" actId="26606"/>
          <ac:spMkLst>
            <pc:docMk/>
            <pc:sldMk cId="3021445137" sldId="302"/>
            <ac:spMk id="34" creationId="{A8E9C91B-7EAD-4562-AB0E-DFB9663AECE3}"/>
          </ac:spMkLst>
        </pc:spChg>
        <pc:spChg chg="add del">
          <ac:chgData name="Theophilus Ebode" userId="714d4eba-cb00-41e9-84aa-3eb29cf905e2" providerId="ADAL" clId="{721D95F2-FD01-4F96-8350-13B7BCB4B521}" dt="2023-05-20T23:35:21.855" v="8612" actId="26606"/>
          <ac:spMkLst>
            <pc:docMk/>
            <pc:sldMk cId="3021445137" sldId="302"/>
            <ac:spMk id="35" creationId="{BCD2D517-BC35-4439-AC31-06DF764F25FC}"/>
          </ac:spMkLst>
        </pc:spChg>
        <pc:spChg chg="add del">
          <ac:chgData name="Theophilus Ebode" userId="714d4eba-cb00-41e9-84aa-3eb29cf905e2" providerId="ADAL" clId="{721D95F2-FD01-4F96-8350-13B7BCB4B521}" dt="2023-05-20T23:35:21.855" v="8612" actId="26606"/>
          <ac:spMkLst>
            <pc:docMk/>
            <pc:sldMk cId="3021445137" sldId="302"/>
            <ac:spMk id="36" creationId="{2DD3F846-0483-40F5-A881-0C1AD2A0CAD7}"/>
          </ac:spMkLst>
        </pc:spChg>
        <pc:spChg chg="add del">
          <ac:chgData name="Theophilus Ebode" userId="714d4eba-cb00-41e9-84aa-3eb29cf905e2" providerId="ADAL" clId="{721D95F2-FD01-4F96-8350-13B7BCB4B521}" dt="2023-05-20T23:35:28.350" v="8614" actId="26606"/>
          <ac:spMkLst>
            <pc:docMk/>
            <pc:sldMk cId="3021445137" sldId="302"/>
            <ac:spMk id="38" creationId="{68BDBE5C-BBE9-4E89-BEE5-DEB6EAB8702D}"/>
          </ac:spMkLst>
        </pc:spChg>
        <pc:spChg chg="add del">
          <ac:chgData name="Theophilus Ebode" userId="714d4eba-cb00-41e9-84aa-3eb29cf905e2" providerId="ADAL" clId="{721D95F2-FD01-4F96-8350-13B7BCB4B521}" dt="2023-05-20T23:35:28.350" v="8614" actId="26606"/>
          <ac:spMkLst>
            <pc:docMk/>
            <pc:sldMk cId="3021445137" sldId="302"/>
            <ac:spMk id="40" creationId="{DFC4168B-AA75-4715-9B96-CF84B170A68B}"/>
          </ac:spMkLst>
        </pc:spChg>
        <pc:spChg chg="add del">
          <ac:chgData name="Theophilus Ebode" userId="714d4eba-cb00-41e9-84aa-3eb29cf905e2" providerId="ADAL" clId="{721D95F2-FD01-4F96-8350-13B7BCB4B521}" dt="2023-05-20T23:36:19.429" v="8623" actId="26606"/>
          <ac:spMkLst>
            <pc:docMk/>
            <pc:sldMk cId="3021445137" sldId="302"/>
            <ac:spMk id="42" creationId="{EE1530B0-6F96-46C0-8B3E-3215CB756BE4}"/>
          </ac:spMkLst>
        </pc:spChg>
        <pc:spChg chg="add del">
          <ac:chgData name="Theophilus Ebode" userId="714d4eba-cb00-41e9-84aa-3eb29cf905e2" providerId="ADAL" clId="{721D95F2-FD01-4F96-8350-13B7BCB4B521}" dt="2023-05-20T23:36:19.429" v="8623" actId="26606"/>
          <ac:spMkLst>
            <pc:docMk/>
            <pc:sldMk cId="3021445137" sldId="302"/>
            <ac:spMk id="43" creationId="{754910CF-1B56-45D3-960A-E89F7B3B9131}"/>
          </ac:spMkLst>
        </pc:spChg>
        <pc:spChg chg="add del">
          <ac:chgData name="Theophilus Ebode" userId="714d4eba-cb00-41e9-84aa-3eb29cf905e2" providerId="ADAL" clId="{721D95F2-FD01-4F96-8350-13B7BCB4B521}" dt="2023-05-20T23:35:59.257" v="8618" actId="26606"/>
          <ac:spMkLst>
            <pc:docMk/>
            <pc:sldMk cId="3021445137" sldId="302"/>
            <ac:spMk id="48" creationId="{88F0A37D-2337-4AAF-98B0-7E4E9B98719A}"/>
          </ac:spMkLst>
        </pc:spChg>
        <pc:spChg chg="add del">
          <ac:chgData name="Theophilus Ebode" userId="714d4eba-cb00-41e9-84aa-3eb29cf905e2" providerId="ADAL" clId="{721D95F2-FD01-4F96-8350-13B7BCB4B521}" dt="2023-05-20T23:35:59.257" v="8618" actId="26606"/>
          <ac:spMkLst>
            <pc:docMk/>
            <pc:sldMk cId="3021445137" sldId="302"/>
            <ac:spMk id="52" creationId="{F7234D70-FB65-4E99-985E-64D219674D45}"/>
          </ac:spMkLst>
        </pc:spChg>
        <pc:spChg chg="add del">
          <ac:chgData name="Theophilus Ebode" userId="714d4eba-cb00-41e9-84aa-3eb29cf905e2" providerId="ADAL" clId="{721D95F2-FD01-4F96-8350-13B7BCB4B521}" dt="2023-05-20T23:36:11.574" v="8620" actId="26606"/>
          <ac:spMkLst>
            <pc:docMk/>
            <pc:sldMk cId="3021445137" sldId="302"/>
            <ac:spMk id="54" creationId="{2B6C9846-B5AB-4E52-988D-F7E5865C9E4B}"/>
          </ac:spMkLst>
        </pc:spChg>
        <pc:spChg chg="add del">
          <ac:chgData name="Theophilus Ebode" userId="714d4eba-cb00-41e9-84aa-3eb29cf905e2" providerId="ADAL" clId="{721D95F2-FD01-4F96-8350-13B7BCB4B521}" dt="2023-05-20T23:36:11.574" v="8620" actId="26606"/>
          <ac:spMkLst>
            <pc:docMk/>
            <pc:sldMk cId="3021445137" sldId="302"/>
            <ac:spMk id="55" creationId="{6F3D7E8E-8467-4198-87E0-ADC1B60467FC}"/>
          </ac:spMkLst>
        </pc:spChg>
        <pc:spChg chg="add del">
          <ac:chgData name="Theophilus Ebode" userId="714d4eba-cb00-41e9-84aa-3eb29cf905e2" providerId="ADAL" clId="{721D95F2-FD01-4F96-8350-13B7BCB4B521}" dt="2023-05-20T23:36:19.391" v="8622" actId="26606"/>
          <ac:spMkLst>
            <pc:docMk/>
            <pc:sldMk cId="3021445137" sldId="302"/>
            <ac:spMk id="57" creationId="{A8E9C91B-7EAD-4562-AB0E-DFB9663AECE3}"/>
          </ac:spMkLst>
        </pc:spChg>
        <pc:spChg chg="add del">
          <ac:chgData name="Theophilus Ebode" userId="714d4eba-cb00-41e9-84aa-3eb29cf905e2" providerId="ADAL" clId="{721D95F2-FD01-4F96-8350-13B7BCB4B521}" dt="2023-05-20T23:36:19.391" v="8622" actId="26606"/>
          <ac:spMkLst>
            <pc:docMk/>
            <pc:sldMk cId="3021445137" sldId="302"/>
            <ac:spMk id="58" creationId="{BCD2D517-BC35-4439-AC31-06DF764F25FC}"/>
          </ac:spMkLst>
        </pc:spChg>
        <pc:spChg chg="add del">
          <ac:chgData name="Theophilus Ebode" userId="714d4eba-cb00-41e9-84aa-3eb29cf905e2" providerId="ADAL" clId="{721D95F2-FD01-4F96-8350-13B7BCB4B521}" dt="2023-05-20T23:36:19.391" v="8622" actId="26606"/>
          <ac:spMkLst>
            <pc:docMk/>
            <pc:sldMk cId="3021445137" sldId="302"/>
            <ac:spMk id="59" creationId="{2DD3F846-0483-40F5-A881-0C1AD2A0CAD7}"/>
          </ac:spMkLst>
        </pc:spChg>
        <pc:spChg chg="add">
          <ac:chgData name="Theophilus Ebode" userId="714d4eba-cb00-41e9-84aa-3eb29cf905e2" providerId="ADAL" clId="{721D95F2-FD01-4F96-8350-13B7BCB4B521}" dt="2023-05-20T23:36:19.429" v="8623" actId="26606"/>
          <ac:spMkLst>
            <pc:docMk/>
            <pc:sldMk cId="3021445137" sldId="302"/>
            <ac:spMk id="61" creationId="{B0E58038-8ACE-4AD9-B404-25C603550D83}"/>
          </ac:spMkLst>
        </pc:spChg>
        <pc:spChg chg="add">
          <ac:chgData name="Theophilus Ebode" userId="714d4eba-cb00-41e9-84aa-3eb29cf905e2" providerId="ADAL" clId="{721D95F2-FD01-4F96-8350-13B7BCB4B521}" dt="2023-05-20T23:36:19.429" v="8623" actId="26606"/>
          <ac:spMkLst>
            <pc:docMk/>
            <pc:sldMk cId="3021445137" sldId="302"/>
            <ac:spMk id="63" creationId="{82BCDE19-2810-4337-9C49-8589C421767D}"/>
          </ac:spMkLst>
        </pc:spChg>
        <pc:graphicFrameChg chg="add mod modGraphic">
          <ac:chgData name="Theophilus Ebode" userId="714d4eba-cb00-41e9-84aa-3eb29cf905e2" providerId="ADAL" clId="{721D95F2-FD01-4F96-8350-13B7BCB4B521}" dt="2023-05-20T23:36:19.429" v="8623" actId="26606"/>
          <ac:graphicFrameMkLst>
            <pc:docMk/>
            <pc:sldMk cId="3021445137" sldId="302"/>
            <ac:graphicFrameMk id="5" creationId="{366B20DA-9428-7289-B4CD-C97D3EBDEE72}"/>
          </ac:graphicFrameMkLst>
        </pc:graphicFrameChg>
        <pc:cxnChg chg="add del">
          <ac:chgData name="Theophilus Ebode" userId="714d4eba-cb00-41e9-84aa-3eb29cf905e2" providerId="ADAL" clId="{721D95F2-FD01-4F96-8350-13B7BCB4B521}" dt="2023-05-20T23:35:28.413" v="8615" actId="26606"/>
          <ac:cxnSpMkLst>
            <pc:docMk/>
            <pc:sldMk cId="3021445137" sldId="302"/>
            <ac:cxnSpMk id="11" creationId="{F15CCCF0-E573-463A-9760-1FDC0B2CFBD7}"/>
          </ac:cxnSpMkLst>
        </pc:cxnChg>
        <pc:cxnChg chg="add del">
          <ac:chgData name="Theophilus Ebode" userId="714d4eba-cb00-41e9-84aa-3eb29cf905e2" providerId="ADAL" clId="{721D95F2-FD01-4F96-8350-13B7BCB4B521}" dt="2023-05-20T23:34:20.693" v="8604" actId="26606"/>
          <ac:cxnSpMkLst>
            <pc:docMk/>
            <pc:sldMk cId="3021445137" sldId="302"/>
            <ac:cxnSpMk id="20" creationId="{2752F38C-F560-47AA-90AD-209F39C04150}"/>
          </ac:cxnSpMkLst>
        </pc:cxnChg>
        <pc:cxnChg chg="add del">
          <ac:chgData name="Theophilus Ebode" userId="714d4eba-cb00-41e9-84aa-3eb29cf905e2" providerId="ADAL" clId="{721D95F2-FD01-4F96-8350-13B7BCB4B521}" dt="2023-05-20T23:34:50.339" v="8610" actId="26606"/>
          <ac:cxnSpMkLst>
            <pc:docMk/>
            <pc:sldMk cId="3021445137" sldId="302"/>
            <ac:cxnSpMk id="31" creationId="{F15CCCF0-E573-463A-9760-1FDC0B2CFBD7}"/>
          </ac:cxnSpMkLst>
        </pc:cxnChg>
        <pc:cxnChg chg="add del">
          <ac:chgData name="Theophilus Ebode" userId="714d4eba-cb00-41e9-84aa-3eb29cf905e2" providerId="ADAL" clId="{721D95F2-FD01-4F96-8350-13B7BCB4B521}" dt="2023-05-20T23:35:28.350" v="8614" actId="26606"/>
          <ac:cxnSpMkLst>
            <pc:docMk/>
            <pc:sldMk cId="3021445137" sldId="302"/>
            <ac:cxnSpMk id="39" creationId="{2752F38C-F560-47AA-90AD-209F39C04150}"/>
          </ac:cxnSpMkLst>
        </pc:cxnChg>
        <pc:cxnChg chg="add del">
          <ac:chgData name="Theophilus Ebode" userId="714d4eba-cb00-41e9-84aa-3eb29cf905e2" providerId="ADAL" clId="{721D95F2-FD01-4F96-8350-13B7BCB4B521}" dt="2023-05-20T23:35:59.257" v="8618" actId="26606"/>
          <ac:cxnSpMkLst>
            <pc:docMk/>
            <pc:sldMk cId="3021445137" sldId="302"/>
            <ac:cxnSpMk id="50" creationId="{F15CCCF0-E573-463A-9760-1FDC0B2CFBD7}"/>
          </ac:cxnSpMkLst>
        </pc:cxnChg>
        <pc:cxnChg chg="add">
          <ac:chgData name="Theophilus Ebode" userId="714d4eba-cb00-41e9-84aa-3eb29cf905e2" providerId="ADAL" clId="{721D95F2-FD01-4F96-8350-13B7BCB4B521}" dt="2023-05-20T23:36:19.429" v="8623" actId="26606"/>
          <ac:cxnSpMkLst>
            <pc:docMk/>
            <pc:sldMk cId="3021445137" sldId="302"/>
            <ac:cxnSpMk id="62" creationId="{38A34772-9011-42B5-AA63-FD6DEC92EE72}"/>
          </ac:cxnSpMkLst>
        </pc:cxnChg>
      </pc:sldChg>
      <pc:sldChg chg="modSp add mod">
        <pc:chgData name="Theophilus Ebode" userId="714d4eba-cb00-41e9-84aa-3eb29cf905e2" providerId="ADAL" clId="{721D95F2-FD01-4F96-8350-13B7BCB4B521}" dt="2023-05-21T13:05:02.717" v="9685" actId="20577"/>
        <pc:sldMkLst>
          <pc:docMk/>
          <pc:sldMk cId="3759525522" sldId="303"/>
        </pc:sldMkLst>
        <pc:spChg chg="mod">
          <ac:chgData name="Theophilus Ebode" userId="714d4eba-cb00-41e9-84aa-3eb29cf905e2" providerId="ADAL" clId="{721D95F2-FD01-4F96-8350-13B7BCB4B521}" dt="2023-05-21T13:03:47.955" v="9619" actId="14100"/>
          <ac:spMkLst>
            <pc:docMk/>
            <pc:sldMk cId="3759525522" sldId="303"/>
            <ac:spMk id="2" creationId="{380BF8C3-C55D-9AFA-9263-A7C54287D654}"/>
          </ac:spMkLst>
        </pc:spChg>
        <pc:spChg chg="mod">
          <ac:chgData name="Theophilus Ebode" userId="714d4eba-cb00-41e9-84aa-3eb29cf905e2" providerId="ADAL" clId="{721D95F2-FD01-4F96-8350-13B7BCB4B521}" dt="2023-05-21T13:05:02.717" v="9685" actId="20577"/>
          <ac:spMkLst>
            <pc:docMk/>
            <pc:sldMk cId="3759525522" sldId="303"/>
            <ac:spMk id="3" creationId="{3EFEFCA5-09D6-FF5E-B204-2480624C5493}"/>
          </ac:spMkLst>
        </pc:spChg>
      </pc:sldChg>
      <pc:sldChg chg="new del">
        <pc:chgData name="Theophilus Ebode" userId="714d4eba-cb00-41e9-84aa-3eb29cf905e2" providerId="ADAL" clId="{721D95F2-FD01-4F96-8350-13B7BCB4B521}" dt="2023-05-20T23:53:06.020" v="9149" actId="680"/>
        <pc:sldMkLst>
          <pc:docMk/>
          <pc:sldMk cId="2603688625" sldId="304"/>
        </pc:sldMkLst>
      </pc:sldChg>
      <pc:sldChg chg="delSp add del setBg delDesignElem">
        <pc:chgData name="Theophilus Ebode" userId="714d4eba-cb00-41e9-84aa-3eb29cf905e2" providerId="ADAL" clId="{721D95F2-FD01-4F96-8350-13B7BCB4B521}" dt="2023-05-20T23:54:49.861" v="9154" actId="2696"/>
        <pc:sldMkLst>
          <pc:docMk/>
          <pc:sldMk cId="2984790803" sldId="304"/>
        </pc:sldMkLst>
        <pc:spChg chg="del">
          <ac:chgData name="Theophilus Ebode" userId="714d4eba-cb00-41e9-84aa-3eb29cf905e2" providerId="ADAL" clId="{721D95F2-FD01-4F96-8350-13B7BCB4B521}" dt="2023-05-20T23:54:26.303" v="9151"/>
          <ac:spMkLst>
            <pc:docMk/>
            <pc:sldMk cId="2984790803" sldId="304"/>
            <ac:spMk id="8" creationId="{CECF0FC6-D57B-48B6-9036-F4FFD91A4B34}"/>
          </ac:spMkLst>
        </pc:spChg>
        <pc:spChg chg="del">
          <ac:chgData name="Theophilus Ebode" userId="714d4eba-cb00-41e9-84aa-3eb29cf905e2" providerId="ADAL" clId="{721D95F2-FD01-4F96-8350-13B7BCB4B521}" dt="2023-05-20T23:54:26.303" v="9151"/>
          <ac:spMkLst>
            <pc:docMk/>
            <pc:sldMk cId="2984790803" sldId="304"/>
            <ac:spMk id="10" creationId="{717A211C-5863-4303-AC3D-AEBFDF6D6A4C}"/>
          </ac:spMkLst>
        </pc:spChg>
        <pc:spChg chg="del">
          <ac:chgData name="Theophilus Ebode" userId="714d4eba-cb00-41e9-84aa-3eb29cf905e2" providerId="ADAL" clId="{721D95F2-FD01-4F96-8350-13B7BCB4B521}" dt="2023-05-20T23:54:26.303" v="9151"/>
          <ac:spMkLst>
            <pc:docMk/>
            <pc:sldMk cId="2984790803" sldId="304"/>
            <ac:spMk id="12" creationId="{70FA2369-10B3-4A99-93ED-036A92FD9C47}"/>
          </ac:spMkLst>
        </pc:spChg>
      </pc:sldChg>
      <pc:sldChg chg="addSp delSp modSp add mod setBg delDesignElem">
        <pc:chgData name="Theophilus Ebode" userId="714d4eba-cb00-41e9-84aa-3eb29cf905e2" providerId="ADAL" clId="{721D95F2-FD01-4F96-8350-13B7BCB4B521}" dt="2023-05-20T23:55:44.004" v="9181" actId="1076"/>
        <pc:sldMkLst>
          <pc:docMk/>
          <pc:sldMk cId="2489479202" sldId="305"/>
        </pc:sldMkLst>
        <pc:spChg chg="mod">
          <ac:chgData name="Theophilus Ebode" userId="714d4eba-cb00-41e9-84aa-3eb29cf905e2" providerId="ADAL" clId="{721D95F2-FD01-4F96-8350-13B7BCB4B521}" dt="2023-05-20T23:55:31.821" v="9179" actId="26606"/>
          <ac:spMkLst>
            <pc:docMk/>
            <pc:sldMk cId="2489479202" sldId="305"/>
            <ac:spMk id="2" creationId="{380BF8C3-C55D-9AFA-9263-A7C54287D654}"/>
          </ac:spMkLst>
        </pc:spChg>
        <pc:spChg chg="mod">
          <ac:chgData name="Theophilus Ebode" userId="714d4eba-cb00-41e9-84aa-3eb29cf905e2" providerId="ADAL" clId="{721D95F2-FD01-4F96-8350-13B7BCB4B521}" dt="2023-05-20T23:55:44.004" v="9181" actId="1076"/>
          <ac:spMkLst>
            <pc:docMk/>
            <pc:sldMk cId="2489479202" sldId="305"/>
            <ac:spMk id="3" creationId="{3EFEFCA5-09D6-FF5E-B204-2480624C5493}"/>
          </ac:spMkLst>
        </pc:spChg>
        <pc:spChg chg="add">
          <ac:chgData name="Theophilus Ebode" userId="714d4eba-cb00-41e9-84aa-3eb29cf905e2" providerId="ADAL" clId="{721D95F2-FD01-4F96-8350-13B7BCB4B521}" dt="2023-05-20T23:55:31.821" v="9179" actId="26606"/>
          <ac:spMkLst>
            <pc:docMk/>
            <pc:sldMk cId="2489479202" sldId="305"/>
            <ac:spMk id="5" creationId="{3558DB37-9FEE-48A2-8578-ED0401573943}"/>
          </ac:spMkLst>
        </pc:spChg>
        <pc:spChg chg="add">
          <ac:chgData name="Theophilus Ebode" userId="714d4eba-cb00-41e9-84aa-3eb29cf905e2" providerId="ADAL" clId="{721D95F2-FD01-4F96-8350-13B7BCB4B521}" dt="2023-05-20T23:55:31.821" v="9179" actId="26606"/>
          <ac:spMkLst>
            <pc:docMk/>
            <pc:sldMk cId="2489479202" sldId="305"/>
            <ac:spMk id="6" creationId="{5F7FCCA6-00E2-4F74-A105-0D769872F243}"/>
          </ac:spMkLst>
        </pc:spChg>
        <pc:spChg chg="add">
          <ac:chgData name="Theophilus Ebode" userId="714d4eba-cb00-41e9-84aa-3eb29cf905e2" providerId="ADAL" clId="{721D95F2-FD01-4F96-8350-13B7BCB4B521}" dt="2023-05-20T23:55:31.821" v="9179" actId="26606"/>
          <ac:spMkLst>
            <pc:docMk/>
            <pc:sldMk cId="2489479202" sldId="305"/>
            <ac:spMk id="7" creationId="{9B834327-03F1-4931-8261-971373A5A694}"/>
          </ac:spMkLst>
        </pc:spChg>
        <pc:spChg chg="del">
          <ac:chgData name="Theophilus Ebode" userId="714d4eba-cb00-41e9-84aa-3eb29cf905e2" providerId="ADAL" clId="{721D95F2-FD01-4F96-8350-13B7BCB4B521}" dt="2023-05-20T23:54:43.584" v="9153"/>
          <ac:spMkLst>
            <pc:docMk/>
            <pc:sldMk cId="2489479202" sldId="305"/>
            <ac:spMk id="8" creationId="{CECF0FC6-D57B-48B6-9036-F4FFD91A4B34}"/>
          </ac:spMkLst>
        </pc:spChg>
        <pc:spChg chg="del">
          <ac:chgData name="Theophilus Ebode" userId="714d4eba-cb00-41e9-84aa-3eb29cf905e2" providerId="ADAL" clId="{721D95F2-FD01-4F96-8350-13B7BCB4B521}" dt="2023-05-20T23:54:43.584" v="9153"/>
          <ac:spMkLst>
            <pc:docMk/>
            <pc:sldMk cId="2489479202" sldId="305"/>
            <ac:spMk id="10" creationId="{717A211C-5863-4303-AC3D-AEBFDF6D6A4C}"/>
          </ac:spMkLst>
        </pc:spChg>
        <pc:spChg chg="del">
          <ac:chgData name="Theophilus Ebode" userId="714d4eba-cb00-41e9-84aa-3eb29cf905e2" providerId="ADAL" clId="{721D95F2-FD01-4F96-8350-13B7BCB4B521}" dt="2023-05-20T23:54:43.584" v="9153"/>
          <ac:spMkLst>
            <pc:docMk/>
            <pc:sldMk cId="2489479202" sldId="305"/>
            <ac:spMk id="12" creationId="{70FA2369-10B3-4A99-93ED-036A92FD9C47}"/>
          </ac:spMkLst>
        </pc:spChg>
      </pc:sldChg>
      <pc:sldChg chg="addSp delSp add del setBg delDesignElem">
        <pc:chgData name="Theophilus Ebode" userId="714d4eba-cb00-41e9-84aa-3eb29cf905e2" providerId="ADAL" clId="{721D95F2-FD01-4F96-8350-13B7BCB4B521}" dt="2023-05-20T23:53:04.888" v="9148"/>
        <pc:sldMkLst>
          <pc:docMk/>
          <pc:sldMk cId="2494179205" sldId="305"/>
        </pc:sldMkLst>
        <pc:spChg chg="add del">
          <ac:chgData name="Theophilus Ebode" userId="714d4eba-cb00-41e9-84aa-3eb29cf905e2" providerId="ADAL" clId="{721D95F2-FD01-4F96-8350-13B7BCB4B521}" dt="2023-05-20T23:53:04.888" v="9148"/>
          <ac:spMkLst>
            <pc:docMk/>
            <pc:sldMk cId="2494179205" sldId="305"/>
            <ac:spMk id="8" creationId="{CECF0FC6-D57B-48B6-9036-F4FFD91A4B34}"/>
          </ac:spMkLst>
        </pc:spChg>
        <pc:spChg chg="add del">
          <ac:chgData name="Theophilus Ebode" userId="714d4eba-cb00-41e9-84aa-3eb29cf905e2" providerId="ADAL" clId="{721D95F2-FD01-4F96-8350-13B7BCB4B521}" dt="2023-05-20T23:53:04.888" v="9148"/>
          <ac:spMkLst>
            <pc:docMk/>
            <pc:sldMk cId="2494179205" sldId="305"/>
            <ac:spMk id="10" creationId="{717A211C-5863-4303-AC3D-AEBFDF6D6A4C}"/>
          </ac:spMkLst>
        </pc:spChg>
        <pc:spChg chg="add del">
          <ac:chgData name="Theophilus Ebode" userId="714d4eba-cb00-41e9-84aa-3eb29cf905e2" providerId="ADAL" clId="{721D95F2-FD01-4F96-8350-13B7BCB4B521}" dt="2023-05-20T23:53:04.888" v="9148"/>
          <ac:spMkLst>
            <pc:docMk/>
            <pc:sldMk cId="2494179205" sldId="305"/>
            <ac:spMk id="12" creationId="{70FA2369-10B3-4A99-93ED-036A92FD9C47}"/>
          </ac:spMkLst>
        </pc:spChg>
      </pc:sldChg>
      <pc:sldChg chg="new del">
        <pc:chgData name="Theophilus Ebode" userId="714d4eba-cb00-41e9-84aa-3eb29cf905e2" providerId="ADAL" clId="{721D95F2-FD01-4F96-8350-13B7BCB4B521}" dt="2023-05-20T23:56:42.404" v="9183" actId="2696"/>
        <pc:sldMkLst>
          <pc:docMk/>
          <pc:sldMk cId="2338409826" sldId="306"/>
        </pc:sldMkLst>
      </pc:sldChg>
      <pc:sldChg chg="addSp delSp modSp add mod">
        <pc:chgData name="Theophilus Ebode" userId="714d4eba-cb00-41e9-84aa-3eb29cf905e2" providerId="ADAL" clId="{721D95F2-FD01-4F96-8350-13B7BCB4B521}" dt="2023-05-21T00:23:58.417" v="9574" actId="26606"/>
        <pc:sldMkLst>
          <pc:docMk/>
          <pc:sldMk cId="2668237239" sldId="306"/>
        </pc:sldMkLst>
        <pc:spChg chg="del mod">
          <ac:chgData name="Theophilus Ebode" userId="714d4eba-cb00-41e9-84aa-3eb29cf905e2" providerId="ADAL" clId="{721D95F2-FD01-4F96-8350-13B7BCB4B521}" dt="2023-05-21T00:23:25.163" v="9573" actId="21"/>
          <ac:spMkLst>
            <pc:docMk/>
            <pc:sldMk cId="2668237239" sldId="306"/>
            <ac:spMk id="2" creationId="{380BF8C3-C55D-9AFA-9263-A7C54287D654}"/>
          </ac:spMkLst>
        </pc:spChg>
        <pc:spChg chg="del mod">
          <ac:chgData name="Theophilus Ebode" userId="714d4eba-cb00-41e9-84aa-3eb29cf905e2" providerId="ADAL" clId="{721D95F2-FD01-4F96-8350-13B7BCB4B521}" dt="2023-05-21T00:23:58.417" v="9574" actId="26606"/>
          <ac:spMkLst>
            <pc:docMk/>
            <pc:sldMk cId="2668237239" sldId="306"/>
            <ac:spMk id="3" creationId="{3EFEFCA5-09D6-FF5E-B204-2480624C5493}"/>
          </ac:spMkLst>
        </pc:spChg>
        <pc:graphicFrameChg chg="add">
          <ac:chgData name="Theophilus Ebode" userId="714d4eba-cb00-41e9-84aa-3eb29cf905e2" providerId="ADAL" clId="{721D95F2-FD01-4F96-8350-13B7BCB4B521}" dt="2023-05-21T00:23:58.417" v="9574" actId="26606"/>
          <ac:graphicFrameMkLst>
            <pc:docMk/>
            <pc:sldMk cId="2668237239" sldId="306"/>
            <ac:graphicFrameMk id="15" creationId="{679058BB-1CB8-7F3B-D5D3-EF086486F86A}"/>
          </ac:graphicFrameMkLst>
        </pc:graphicFrameChg>
      </pc:sldChg>
      <pc:sldChg chg="addSp delSp modSp add mod setFolMasterObjs">
        <pc:chgData name="Theophilus Ebode" userId="714d4eba-cb00-41e9-84aa-3eb29cf905e2" providerId="ADAL" clId="{721D95F2-FD01-4F96-8350-13B7BCB4B521}" dt="2023-05-23T13:12:51.776" v="10956" actId="20577"/>
        <pc:sldMkLst>
          <pc:docMk/>
          <pc:sldMk cId="3563553657" sldId="307"/>
        </pc:sldMkLst>
        <pc:spChg chg="mod">
          <ac:chgData name="Theophilus Ebode" userId="714d4eba-cb00-41e9-84aa-3eb29cf905e2" providerId="ADAL" clId="{721D95F2-FD01-4F96-8350-13B7BCB4B521}" dt="2023-05-21T18:26:20.570" v="9869" actId="26606"/>
          <ac:spMkLst>
            <pc:docMk/>
            <pc:sldMk cId="3563553657" sldId="307"/>
            <ac:spMk id="2" creationId="{C4F4B0F6-75B6-0764-08F7-663AD74FC53C}"/>
          </ac:spMkLst>
        </pc:spChg>
        <pc:spChg chg="del">
          <ac:chgData name="Theophilus Ebode" userId="714d4eba-cb00-41e9-84aa-3eb29cf905e2" providerId="ADAL" clId="{721D95F2-FD01-4F96-8350-13B7BCB4B521}" dt="2023-05-21T18:26:20.570" v="9869" actId="26606"/>
          <ac:spMkLst>
            <pc:docMk/>
            <pc:sldMk cId="3563553657" sldId="307"/>
            <ac:spMk id="27" creationId="{88F0A37D-2337-4AAF-98B0-7E4E9B98719A}"/>
          </ac:spMkLst>
        </pc:spChg>
        <pc:spChg chg="del">
          <ac:chgData name="Theophilus Ebode" userId="714d4eba-cb00-41e9-84aa-3eb29cf905e2" providerId="ADAL" clId="{721D95F2-FD01-4F96-8350-13B7BCB4B521}" dt="2023-05-21T18:26:20.570" v="9869" actId="26606"/>
          <ac:spMkLst>
            <pc:docMk/>
            <pc:sldMk cId="3563553657" sldId="307"/>
            <ac:spMk id="29" creationId="{F7234D70-FB65-4E99-985E-64D219674D45}"/>
          </ac:spMkLst>
        </pc:spChg>
        <pc:spChg chg="add">
          <ac:chgData name="Theophilus Ebode" userId="714d4eba-cb00-41e9-84aa-3eb29cf905e2" providerId="ADAL" clId="{721D95F2-FD01-4F96-8350-13B7BCB4B521}" dt="2023-05-21T18:26:20.570" v="9869" actId="26606"/>
          <ac:spMkLst>
            <pc:docMk/>
            <pc:sldMk cId="3563553657" sldId="307"/>
            <ac:spMk id="34" creationId="{68BDBE5C-BBE9-4E89-BEE5-DEB6EAB8702D}"/>
          </ac:spMkLst>
        </pc:spChg>
        <pc:spChg chg="add">
          <ac:chgData name="Theophilus Ebode" userId="714d4eba-cb00-41e9-84aa-3eb29cf905e2" providerId="ADAL" clId="{721D95F2-FD01-4F96-8350-13B7BCB4B521}" dt="2023-05-21T18:26:20.570" v="9869" actId="26606"/>
          <ac:spMkLst>
            <pc:docMk/>
            <pc:sldMk cId="3563553657" sldId="307"/>
            <ac:spMk id="38" creationId="{DFC4168B-AA75-4715-9B96-CF84B170A68B}"/>
          </ac:spMkLst>
        </pc:spChg>
        <pc:graphicFrameChg chg="mod modGraphic">
          <ac:chgData name="Theophilus Ebode" userId="714d4eba-cb00-41e9-84aa-3eb29cf905e2" providerId="ADAL" clId="{721D95F2-FD01-4F96-8350-13B7BCB4B521}" dt="2023-05-23T13:12:51.776" v="10956" actId="20577"/>
          <ac:graphicFrameMkLst>
            <pc:docMk/>
            <pc:sldMk cId="3563553657" sldId="307"/>
            <ac:graphicFrameMk id="18" creationId="{66FA9E12-0888-7DFF-B434-A10DDFC90DC9}"/>
          </ac:graphicFrameMkLst>
        </pc:graphicFrameChg>
        <pc:cxnChg chg="del">
          <ac:chgData name="Theophilus Ebode" userId="714d4eba-cb00-41e9-84aa-3eb29cf905e2" providerId="ADAL" clId="{721D95F2-FD01-4F96-8350-13B7BCB4B521}" dt="2023-05-21T18:26:20.570" v="9869" actId="26606"/>
          <ac:cxnSpMkLst>
            <pc:docMk/>
            <pc:sldMk cId="3563553657" sldId="307"/>
            <ac:cxnSpMk id="28" creationId="{F15CCCF0-E573-463A-9760-1FDC0B2CFBD7}"/>
          </ac:cxnSpMkLst>
        </pc:cxnChg>
        <pc:cxnChg chg="add">
          <ac:chgData name="Theophilus Ebode" userId="714d4eba-cb00-41e9-84aa-3eb29cf905e2" providerId="ADAL" clId="{721D95F2-FD01-4F96-8350-13B7BCB4B521}" dt="2023-05-21T18:26:20.570" v="9869" actId="26606"/>
          <ac:cxnSpMkLst>
            <pc:docMk/>
            <pc:sldMk cId="3563553657" sldId="307"/>
            <ac:cxnSpMk id="36" creationId="{2752F38C-F560-47AA-90AD-209F39C04150}"/>
          </ac:cxnSpMkLst>
        </pc:cxnChg>
      </pc:sldChg>
      <pc:sldChg chg="add">
        <pc:chgData name="Theophilus Ebode" userId="714d4eba-cb00-41e9-84aa-3eb29cf905e2" providerId="ADAL" clId="{721D95F2-FD01-4F96-8350-13B7BCB4B521}" dt="2023-05-21T18:27:44.928" v="9925" actId="2890"/>
        <pc:sldMkLst>
          <pc:docMk/>
          <pc:sldMk cId="1413167456" sldId="308"/>
        </pc:sldMkLst>
      </pc:sldChg>
      <pc:sldChg chg="addSp delSp modSp add mod">
        <pc:chgData name="Theophilus Ebode" userId="714d4eba-cb00-41e9-84aa-3eb29cf905e2" providerId="ADAL" clId="{721D95F2-FD01-4F96-8350-13B7BCB4B521}" dt="2023-05-21T18:33:28.875" v="10267" actId="255"/>
        <pc:sldMkLst>
          <pc:docMk/>
          <pc:sldMk cId="412424703" sldId="309"/>
        </pc:sldMkLst>
        <pc:spChg chg="mod">
          <ac:chgData name="Theophilus Ebode" userId="714d4eba-cb00-41e9-84aa-3eb29cf905e2" providerId="ADAL" clId="{721D95F2-FD01-4F96-8350-13B7BCB4B521}" dt="2023-05-21T18:33:28.875" v="10267" actId="255"/>
          <ac:spMkLst>
            <pc:docMk/>
            <pc:sldMk cId="412424703" sldId="309"/>
            <ac:spMk id="3" creationId="{3EFEFCA5-09D6-FF5E-B204-2480624C5493}"/>
          </ac:spMkLst>
        </pc:spChg>
        <pc:spChg chg="del">
          <ac:chgData name="Theophilus Ebode" userId="714d4eba-cb00-41e9-84aa-3eb29cf905e2" providerId="ADAL" clId="{721D95F2-FD01-4F96-8350-13B7BCB4B521}" dt="2023-05-21T18:28:25.584" v="9980" actId="26606"/>
          <ac:spMkLst>
            <pc:docMk/>
            <pc:sldMk cId="412424703" sldId="309"/>
            <ac:spMk id="24" creationId="{67B74F2B-9534-4540-96B0-5C8E958B940F}"/>
          </ac:spMkLst>
        </pc:spChg>
        <pc:spChg chg="add">
          <ac:chgData name="Theophilus Ebode" userId="714d4eba-cb00-41e9-84aa-3eb29cf905e2" providerId="ADAL" clId="{721D95F2-FD01-4F96-8350-13B7BCB4B521}" dt="2023-05-21T18:28:25.584" v="9980" actId="26606"/>
          <ac:spMkLst>
            <pc:docMk/>
            <pc:sldMk cId="412424703" sldId="309"/>
            <ac:spMk id="31" creationId="{B0E58038-8ACE-4AD9-B404-25C603550D83}"/>
          </ac:spMkLst>
        </pc:spChg>
        <pc:spChg chg="add">
          <ac:chgData name="Theophilus Ebode" userId="714d4eba-cb00-41e9-84aa-3eb29cf905e2" providerId="ADAL" clId="{721D95F2-FD01-4F96-8350-13B7BCB4B521}" dt="2023-05-21T18:28:25.584" v="9980" actId="26606"/>
          <ac:spMkLst>
            <pc:docMk/>
            <pc:sldMk cId="412424703" sldId="309"/>
            <ac:spMk id="35" creationId="{82BCDE19-2810-4337-9C49-8589C421767D}"/>
          </ac:spMkLst>
        </pc:spChg>
        <pc:picChg chg="mod">
          <ac:chgData name="Theophilus Ebode" userId="714d4eba-cb00-41e9-84aa-3eb29cf905e2" providerId="ADAL" clId="{721D95F2-FD01-4F96-8350-13B7BCB4B521}" dt="2023-05-21T18:28:25.584" v="9980" actId="26606"/>
          <ac:picMkLst>
            <pc:docMk/>
            <pc:sldMk cId="412424703" sldId="309"/>
            <ac:picMk id="25" creationId="{FE3021F7-7DBD-CDEE-58F0-3FD826F628FB}"/>
          </ac:picMkLst>
        </pc:picChg>
        <pc:cxnChg chg="del">
          <ac:chgData name="Theophilus Ebode" userId="714d4eba-cb00-41e9-84aa-3eb29cf905e2" providerId="ADAL" clId="{721D95F2-FD01-4F96-8350-13B7BCB4B521}" dt="2023-05-21T18:28:25.584" v="9980" actId="26606"/>
          <ac:cxnSpMkLst>
            <pc:docMk/>
            <pc:sldMk cId="412424703" sldId="309"/>
            <ac:cxnSpMk id="26" creationId="{33BECB2B-2CFA-412C-880F-C4B60974936F}"/>
          </ac:cxnSpMkLst>
        </pc:cxnChg>
        <pc:cxnChg chg="add">
          <ac:chgData name="Theophilus Ebode" userId="714d4eba-cb00-41e9-84aa-3eb29cf905e2" providerId="ADAL" clId="{721D95F2-FD01-4F96-8350-13B7BCB4B521}" dt="2023-05-21T18:28:25.584" v="9980" actId="26606"/>
          <ac:cxnSpMkLst>
            <pc:docMk/>
            <pc:sldMk cId="412424703" sldId="309"/>
            <ac:cxnSpMk id="33" creationId="{38A34772-9011-42B5-AA63-FD6DEC92EE72}"/>
          </ac:cxnSpMkLst>
        </pc:cxnChg>
      </pc:sldChg>
      <pc:sldChg chg="addSp delSp modSp add mod">
        <pc:chgData name="Theophilus Ebode" userId="714d4eba-cb00-41e9-84aa-3eb29cf905e2" providerId="ADAL" clId="{721D95F2-FD01-4F96-8350-13B7BCB4B521}" dt="2023-05-21T18:38:54.906" v="10621" actId="14100"/>
        <pc:sldMkLst>
          <pc:docMk/>
          <pc:sldMk cId="2612985414" sldId="310"/>
        </pc:sldMkLst>
        <pc:spChg chg="mod">
          <ac:chgData name="Theophilus Ebode" userId="714d4eba-cb00-41e9-84aa-3eb29cf905e2" providerId="ADAL" clId="{721D95F2-FD01-4F96-8350-13B7BCB4B521}" dt="2023-05-21T18:38:54.906" v="10621" actId="14100"/>
          <ac:spMkLst>
            <pc:docMk/>
            <pc:sldMk cId="2612985414" sldId="310"/>
            <ac:spMk id="3" creationId="{3EFEFCA5-09D6-FF5E-B204-2480624C5493}"/>
          </ac:spMkLst>
        </pc:spChg>
        <pc:spChg chg="add del">
          <ac:chgData name="Theophilus Ebode" userId="714d4eba-cb00-41e9-84aa-3eb29cf905e2" providerId="ADAL" clId="{721D95F2-FD01-4F96-8350-13B7BCB4B521}" dt="2023-05-21T18:36:18.257" v="10607" actId="26606"/>
          <ac:spMkLst>
            <pc:docMk/>
            <pc:sldMk cId="2612985414" sldId="310"/>
            <ac:spMk id="31" creationId="{B0E58038-8ACE-4AD9-B404-25C603550D83}"/>
          </ac:spMkLst>
        </pc:spChg>
        <pc:spChg chg="add del">
          <ac:chgData name="Theophilus Ebode" userId="714d4eba-cb00-41e9-84aa-3eb29cf905e2" providerId="ADAL" clId="{721D95F2-FD01-4F96-8350-13B7BCB4B521}" dt="2023-05-21T18:36:18.257" v="10607" actId="26606"/>
          <ac:spMkLst>
            <pc:docMk/>
            <pc:sldMk cId="2612985414" sldId="310"/>
            <ac:spMk id="35" creationId="{82BCDE19-2810-4337-9C49-8589C421767D}"/>
          </ac:spMkLst>
        </pc:spChg>
        <pc:spChg chg="add del">
          <ac:chgData name="Theophilus Ebode" userId="714d4eba-cb00-41e9-84aa-3eb29cf905e2" providerId="ADAL" clId="{721D95F2-FD01-4F96-8350-13B7BCB4B521}" dt="2023-05-21T18:36:18.257" v="10607" actId="26606"/>
          <ac:spMkLst>
            <pc:docMk/>
            <pc:sldMk cId="2612985414" sldId="310"/>
            <ac:spMk id="40" creationId="{D40791F6-715D-481A-9C4A-3645AECFD5A0}"/>
          </ac:spMkLst>
        </pc:spChg>
        <pc:spChg chg="add del">
          <ac:chgData name="Theophilus Ebode" userId="714d4eba-cb00-41e9-84aa-3eb29cf905e2" providerId="ADAL" clId="{721D95F2-FD01-4F96-8350-13B7BCB4B521}" dt="2023-05-21T18:36:18.257" v="10607" actId="26606"/>
          <ac:spMkLst>
            <pc:docMk/>
            <pc:sldMk cId="2612985414" sldId="310"/>
            <ac:spMk id="44" creationId="{811CBAFA-D7E0-40A7-BB94-2C05304B407B}"/>
          </ac:spMkLst>
        </pc:spChg>
        <pc:picChg chg="add mod">
          <ac:chgData name="Theophilus Ebode" userId="714d4eba-cb00-41e9-84aa-3eb29cf905e2" providerId="ADAL" clId="{721D95F2-FD01-4F96-8350-13B7BCB4B521}" dt="2023-05-21T18:36:48.123" v="10616" actId="1076"/>
          <ac:picMkLst>
            <pc:docMk/>
            <pc:sldMk cId="2612985414" sldId="310"/>
            <ac:picMk id="4" creationId="{1625C838-DBAD-461E-4E85-7CF7E8EEAEAF}"/>
          </ac:picMkLst>
        </pc:picChg>
        <pc:picChg chg="add del mod ord">
          <ac:chgData name="Theophilus Ebode" userId="714d4eba-cb00-41e9-84aa-3eb29cf905e2" providerId="ADAL" clId="{721D95F2-FD01-4F96-8350-13B7BCB4B521}" dt="2023-05-21T18:36:18.257" v="10607" actId="26606"/>
          <ac:picMkLst>
            <pc:docMk/>
            <pc:sldMk cId="2612985414" sldId="310"/>
            <ac:picMk id="25" creationId="{FE3021F7-7DBD-CDEE-58F0-3FD826F628FB}"/>
          </ac:picMkLst>
        </pc:picChg>
        <pc:cxnChg chg="add del">
          <ac:chgData name="Theophilus Ebode" userId="714d4eba-cb00-41e9-84aa-3eb29cf905e2" providerId="ADAL" clId="{721D95F2-FD01-4F96-8350-13B7BCB4B521}" dt="2023-05-21T18:36:18.257" v="10607" actId="26606"/>
          <ac:cxnSpMkLst>
            <pc:docMk/>
            <pc:sldMk cId="2612985414" sldId="310"/>
            <ac:cxnSpMk id="33" creationId="{38A34772-9011-42B5-AA63-FD6DEC92EE72}"/>
          </ac:cxnSpMkLst>
        </pc:cxnChg>
        <pc:cxnChg chg="add del">
          <ac:chgData name="Theophilus Ebode" userId="714d4eba-cb00-41e9-84aa-3eb29cf905e2" providerId="ADAL" clId="{721D95F2-FD01-4F96-8350-13B7BCB4B521}" dt="2023-05-21T18:36:18.257" v="10607" actId="26606"/>
          <ac:cxnSpMkLst>
            <pc:docMk/>
            <pc:sldMk cId="2612985414" sldId="310"/>
            <ac:cxnSpMk id="42" creationId="{740F83A4-FAC4-4867-95A5-BBFD280C7BF5}"/>
          </ac:cxnSpMkLst>
        </pc:cxnChg>
      </pc:sldChg>
      <pc:sldChg chg="addSp delSp modSp add mod">
        <pc:chgData name="Theophilus Ebode" userId="714d4eba-cb00-41e9-84aa-3eb29cf905e2" providerId="ADAL" clId="{721D95F2-FD01-4F96-8350-13B7BCB4B521}" dt="2023-05-23T15:03:51.854" v="11189" actId="20577"/>
        <pc:sldMkLst>
          <pc:docMk/>
          <pc:sldMk cId="884534346" sldId="311"/>
        </pc:sldMkLst>
        <pc:spChg chg="mod">
          <ac:chgData name="Theophilus Ebode" userId="714d4eba-cb00-41e9-84aa-3eb29cf905e2" providerId="ADAL" clId="{721D95F2-FD01-4F96-8350-13B7BCB4B521}" dt="2023-05-23T15:03:51.854" v="11189" actId="20577"/>
          <ac:spMkLst>
            <pc:docMk/>
            <pc:sldMk cId="884534346" sldId="311"/>
            <ac:spMk id="3" creationId="{3EFEFCA5-09D6-FF5E-B204-2480624C5493}"/>
          </ac:spMkLst>
        </pc:spChg>
        <pc:picChg chg="del">
          <ac:chgData name="Theophilus Ebode" userId="714d4eba-cb00-41e9-84aa-3eb29cf905e2" providerId="ADAL" clId="{721D95F2-FD01-4F96-8350-13B7BCB4B521}" dt="2023-05-21T18:39:34.384" v="10623" actId="21"/>
          <ac:picMkLst>
            <pc:docMk/>
            <pc:sldMk cId="884534346" sldId="311"/>
            <ac:picMk id="4" creationId="{1625C838-DBAD-461E-4E85-7CF7E8EEAEAF}"/>
          </ac:picMkLst>
        </pc:picChg>
        <pc:picChg chg="add mod">
          <ac:chgData name="Theophilus Ebode" userId="714d4eba-cb00-41e9-84aa-3eb29cf905e2" providerId="ADAL" clId="{721D95F2-FD01-4F96-8350-13B7BCB4B521}" dt="2023-05-23T15:02:41.362" v="11103" actId="14100"/>
          <ac:picMkLst>
            <pc:docMk/>
            <pc:sldMk cId="884534346" sldId="311"/>
            <ac:picMk id="4" creationId="{C60C2F4E-583E-2D91-F129-2107E68E0932}"/>
          </ac:picMkLst>
        </pc:picChg>
      </pc:sldChg>
      <pc:sldChg chg="modSp add del mod">
        <pc:chgData name="Theophilus Ebode" userId="714d4eba-cb00-41e9-84aa-3eb29cf905e2" providerId="ADAL" clId="{721D95F2-FD01-4F96-8350-13B7BCB4B521}" dt="2023-05-23T13:13:40.999" v="10961" actId="2696"/>
        <pc:sldMkLst>
          <pc:docMk/>
          <pc:sldMk cId="857618380" sldId="312"/>
        </pc:sldMkLst>
        <pc:spChg chg="mod">
          <ac:chgData name="Theophilus Ebode" userId="714d4eba-cb00-41e9-84aa-3eb29cf905e2" providerId="ADAL" clId="{721D95F2-FD01-4F96-8350-13B7BCB4B521}" dt="2023-05-23T13:13:23.397" v="10959" actId="27636"/>
          <ac:spMkLst>
            <pc:docMk/>
            <pc:sldMk cId="857618380" sldId="312"/>
            <ac:spMk id="3" creationId="{3EFEFCA5-09D6-FF5E-B204-2480624C5493}"/>
          </ac:spMkLst>
        </pc:spChg>
      </pc:sldChg>
      <pc:sldChg chg="addSp delSp modSp new mod setBg">
        <pc:chgData name="Theophilus Ebode" userId="714d4eba-cb00-41e9-84aa-3eb29cf905e2" providerId="ADAL" clId="{721D95F2-FD01-4F96-8350-13B7BCB4B521}" dt="2023-05-23T14:56:30.204" v="11095" actId="22"/>
        <pc:sldMkLst>
          <pc:docMk/>
          <pc:sldMk cId="452040644" sldId="313"/>
        </pc:sldMkLst>
        <pc:picChg chg="add del mod">
          <ac:chgData name="Theophilus Ebode" userId="714d4eba-cb00-41e9-84aa-3eb29cf905e2" providerId="ADAL" clId="{721D95F2-FD01-4F96-8350-13B7BCB4B521}" dt="2023-05-23T13:41:21.953" v="11094" actId="21"/>
          <ac:picMkLst>
            <pc:docMk/>
            <pc:sldMk cId="452040644" sldId="313"/>
            <ac:picMk id="3" creationId="{9DA213FB-D151-D4B2-AFF9-6257B06D8636}"/>
          </ac:picMkLst>
        </pc:picChg>
        <pc:picChg chg="add">
          <ac:chgData name="Theophilus Ebode" userId="714d4eba-cb00-41e9-84aa-3eb29cf905e2" providerId="ADAL" clId="{721D95F2-FD01-4F96-8350-13B7BCB4B521}" dt="2023-05-23T14:56:30.204" v="11095" actId="22"/>
          <ac:picMkLst>
            <pc:docMk/>
            <pc:sldMk cId="452040644" sldId="313"/>
            <ac:picMk id="5" creationId="{DC5F13F1-DF7B-68B0-D9F9-0C5F43E94173}"/>
          </ac:picMkLst>
        </pc:picChg>
      </pc:sldChg>
      <pc:sldChg chg="add">
        <pc:chgData name="Theophilus Ebode" userId="714d4eba-cb00-41e9-84aa-3eb29cf905e2" providerId="ADAL" clId="{721D95F2-FD01-4F96-8350-13B7BCB4B521}" dt="2023-05-23T13:15:05.945" v="10966" actId="2890"/>
        <pc:sldMkLst>
          <pc:docMk/>
          <pc:sldMk cId="115932655" sldId="314"/>
        </pc:sldMkLst>
      </pc:sldChg>
      <pc:sldChg chg="new del">
        <pc:chgData name="Theophilus Ebode" userId="714d4eba-cb00-41e9-84aa-3eb29cf905e2" providerId="ADAL" clId="{721D95F2-FD01-4F96-8350-13B7BCB4B521}" dt="2023-05-23T13:15:30.811" v="10970" actId="2696"/>
        <pc:sldMkLst>
          <pc:docMk/>
          <pc:sldMk cId="1779793639" sldId="315"/>
        </pc:sldMkLst>
      </pc:sldChg>
      <pc:sldChg chg="addSp modSp new mod setBg">
        <pc:chgData name="Theophilus Ebode" userId="714d4eba-cb00-41e9-84aa-3eb29cf905e2" providerId="ADAL" clId="{721D95F2-FD01-4F96-8350-13B7BCB4B521}" dt="2023-05-23T13:19:07.510" v="11093" actId="26606"/>
        <pc:sldMkLst>
          <pc:docMk/>
          <pc:sldMk cId="2198764091" sldId="315"/>
        </pc:sldMkLst>
        <pc:spChg chg="mod">
          <ac:chgData name="Theophilus Ebode" userId="714d4eba-cb00-41e9-84aa-3eb29cf905e2" providerId="ADAL" clId="{721D95F2-FD01-4F96-8350-13B7BCB4B521}" dt="2023-05-23T13:19:07.510" v="11093" actId="26606"/>
          <ac:spMkLst>
            <pc:docMk/>
            <pc:sldMk cId="2198764091" sldId="315"/>
            <ac:spMk id="2" creationId="{9DA154C5-24C2-4851-4A54-E4481810BC84}"/>
          </ac:spMkLst>
        </pc:spChg>
        <pc:spChg chg="add">
          <ac:chgData name="Theophilus Ebode" userId="714d4eba-cb00-41e9-84aa-3eb29cf905e2" providerId="ADAL" clId="{721D95F2-FD01-4F96-8350-13B7BCB4B521}" dt="2023-05-23T13:19:07.510" v="11093" actId="26606"/>
          <ac:spMkLst>
            <pc:docMk/>
            <pc:sldMk cId="2198764091" sldId="315"/>
            <ac:spMk id="9" creationId="{39E3965E-AC41-4711-9D10-E25ABB132D86}"/>
          </ac:spMkLst>
        </pc:spChg>
        <pc:spChg chg="add">
          <ac:chgData name="Theophilus Ebode" userId="714d4eba-cb00-41e9-84aa-3eb29cf905e2" providerId="ADAL" clId="{721D95F2-FD01-4F96-8350-13B7BCB4B521}" dt="2023-05-23T13:19:07.510" v="11093" actId="26606"/>
          <ac:spMkLst>
            <pc:docMk/>
            <pc:sldMk cId="2198764091" sldId="315"/>
            <ac:spMk id="13" creationId="{EE362070-691D-44DB-98D4-BC61774B0E61}"/>
          </ac:spMkLst>
        </pc:spChg>
        <pc:spChg chg="add">
          <ac:chgData name="Theophilus Ebode" userId="714d4eba-cb00-41e9-84aa-3eb29cf905e2" providerId="ADAL" clId="{721D95F2-FD01-4F96-8350-13B7BCB4B521}" dt="2023-05-23T13:19:07.510" v="11093" actId="26606"/>
          <ac:spMkLst>
            <pc:docMk/>
            <pc:sldMk cId="2198764091" sldId="315"/>
            <ac:spMk id="17" creationId="{32DB1480-5B24-4B37-B70E-C74945DD914E}"/>
          </ac:spMkLst>
        </pc:spChg>
        <pc:picChg chg="add">
          <ac:chgData name="Theophilus Ebode" userId="714d4eba-cb00-41e9-84aa-3eb29cf905e2" providerId="ADAL" clId="{721D95F2-FD01-4F96-8350-13B7BCB4B521}" dt="2023-05-23T13:19:07.510" v="11093" actId="26606"/>
          <ac:picMkLst>
            <pc:docMk/>
            <pc:sldMk cId="2198764091" sldId="315"/>
            <ac:picMk id="6" creationId="{69A88C34-0BEA-B1F7-DFA1-E38258A8D33E}"/>
          </ac:picMkLst>
        </pc:picChg>
        <pc:cxnChg chg="add">
          <ac:chgData name="Theophilus Ebode" userId="714d4eba-cb00-41e9-84aa-3eb29cf905e2" providerId="ADAL" clId="{721D95F2-FD01-4F96-8350-13B7BCB4B521}" dt="2023-05-23T13:19:07.510" v="11093" actId="26606"/>
          <ac:cxnSpMkLst>
            <pc:docMk/>
            <pc:sldMk cId="2198764091" sldId="315"/>
            <ac:cxnSpMk id="11" creationId="{1F5DC8C3-BA5F-4EED-BB9A-A14272BD82A1}"/>
          </ac:cxnSpMkLst>
        </pc:cxnChg>
        <pc:cxnChg chg="add">
          <ac:chgData name="Theophilus Ebode" userId="714d4eba-cb00-41e9-84aa-3eb29cf905e2" providerId="ADAL" clId="{721D95F2-FD01-4F96-8350-13B7BCB4B521}" dt="2023-05-23T13:19:07.510" v="11093" actId="26606"/>
          <ac:cxnSpMkLst>
            <pc:docMk/>
            <pc:sldMk cId="2198764091" sldId="315"/>
            <ac:cxnSpMk id="15" creationId="{5A7EFE9C-DAE7-4ECA-BDB2-34E2534B8AB7}"/>
          </ac:cxnSpMkLst>
        </pc:cxnChg>
      </pc:sldChg>
      <pc:sldChg chg="new del">
        <pc:chgData name="Theophilus Ebode" userId="714d4eba-cb00-41e9-84aa-3eb29cf905e2" providerId="ADAL" clId="{721D95F2-FD01-4F96-8350-13B7BCB4B521}" dt="2023-05-23T13:15:45.972" v="10973" actId="2696"/>
        <pc:sldMkLst>
          <pc:docMk/>
          <pc:sldMk cId="3034914502" sldId="315"/>
        </pc:sldMkLst>
      </pc:sldChg>
      <pc:sldChg chg="new del">
        <pc:chgData name="Theophilus Ebode" userId="714d4eba-cb00-41e9-84aa-3eb29cf905e2" providerId="ADAL" clId="{721D95F2-FD01-4F96-8350-13B7BCB4B521}" dt="2023-05-23T13:18:13.060" v="11052" actId="2696"/>
        <pc:sldMkLst>
          <pc:docMk/>
          <pc:sldMk cId="3164570598" sldId="315"/>
        </pc:sldMkLst>
      </pc:sldChg>
      <pc:sldChg chg="add del">
        <pc:chgData name="Theophilus Ebode" userId="714d4eba-cb00-41e9-84aa-3eb29cf905e2" providerId="ADAL" clId="{721D95F2-FD01-4F96-8350-13B7BCB4B521}" dt="2023-05-23T14:59:34.171" v="11097" actId="2696"/>
        <pc:sldMkLst>
          <pc:docMk/>
          <pc:sldMk cId="924125794" sldId="316"/>
        </pc:sldMkLst>
      </pc:sldChg>
      <pc:sldChg chg="new del">
        <pc:chgData name="Theophilus Ebode" userId="714d4eba-cb00-41e9-84aa-3eb29cf905e2" providerId="ADAL" clId="{721D95F2-FD01-4F96-8350-13B7BCB4B521}" dt="2023-05-23T13:15:26.254" v="10969" actId="2696"/>
        <pc:sldMkLst>
          <pc:docMk/>
          <pc:sldMk cId="1477819579" sldId="316"/>
        </pc:sldMkLst>
      </pc:sldChg>
      <pc:sldChg chg="add">
        <pc:chgData name="Theophilus Ebode" userId="714d4eba-cb00-41e9-84aa-3eb29cf905e2" providerId="ADAL" clId="{721D95F2-FD01-4F96-8350-13B7BCB4B521}" dt="2023-05-23T15:03:06.723" v="11104" actId="2890"/>
        <pc:sldMkLst>
          <pc:docMk/>
          <pc:sldMk cId="1486436582" sldId="316"/>
        </pc:sldMkLst>
      </pc:sldChg>
      <pc:sldChg chg="addSp modSp new del mod setBg">
        <pc:chgData name="Theophilus Ebode" userId="714d4eba-cb00-41e9-84aa-3eb29cf905e2" providerId="ADAL" clId="{721D95F2-FD01-4F96-8350-13B7BCB4B521}" dt="2023-05-23T13:17:35.675" v="11050" actId="2696"/>
        <pc:sldMkLst>
          <pc:docMk/>
          <pc:sldMk cId="2465304748" sldId="316"/>
        </pc:sldMkLst>
        <pc:spChg chg="mod">
          <ac:chgData name="Theophilus Ebode" userId="714d4eba-cb00-41e9-84aa-3eb29cf905e2" providerId="ADAL" clId="{721D95F2-FD01-4F96-8350-13B7BCB4B521}" dt="2023-05-23T13:17:19.332" v="11049" actId="20577"/>
          <ac:spMkLst>
            <pc:docMk/>
            <pc:sldMk cId="2465304748" sldId="316"/>
            <ac:spMk id="2" creationId="{3B7C458E-50E8-EC6E-C7B9-C23159E90E2A}"/>
          </ac:spMkLst>
        </pc:spChg>
        <pc:spChg chg="add">
          <ac:chgData name="Theophilus Ebode" userId="714d4eba-cb00-41e9-84aa-3eb29cf905e2" providerId="ADAL" clId="{721D95F2-FD01-4F96-8350-13B7BCB4B521}" dt="2023-05-23T13:17:12.422" v="11047" actId="26606"/>
          <ac:spMkLst>
            <pc:docMk/>
            <pc:sldMk cId="2465304748" sldId="316"/>
            <ac:spMk id="7" creationId="{39E3965E-AC41-4711-9D10-E25ABB132D86}"/>
          </ac:spMkLst>
        </pc:spChg>
        <pc:spChg chg="add">
          <ac:chgData name="Theophilus Ebode" userId="714d4eba-cb00-41e9-84aa-3eb29cf905e2" providerId="ADAL" clId="{721D95F2-FD01-4F96-8350-13B7BCB4B521}" dt="2023-05-23T13:17:12.422" v="11047" actId="26606"/>
          <ac:spMkLst>
            <pc:docMk/>
            <pc:sldMk cId="2465304748" sldId="316"/>
            <ac:spMk id="11" creationId="{8C6E698C-8155-4B8B-BDC9-B7299772B509}"/>
          </ac:spMkLst>
        </pc:spChg>
        <pc:spChg chg="add">
          <ac:chgData name="Theophilus Ebode" userId="714d4eba-cb00-41e9-84aa-3eb29cf905e2" providerId="ADAL" clId="{721D95F2-FD01-4F96-8350-13B7BCB4B521}" dt="2023-05-23T13:17:12.422" v="11047" actId="26606"/>
          <ac:spMkLst>
            <pc:docMk/>
            <pc:sldMk cId="2465304748" sldId="316"/>
            <ac:spMk id="15" creationId="{8D60EC1B-554F-47EF-839A-BAAD858F6666}"/>
          </ac:spMkLst>
        </pc:spChg>
        <pc:cxnChg chg="add">
          <ac:chgData name="Theophilus Ebode" userId="714d4eba-cb00-41e9-84aa-3eb29cf905e2" providerId="ADAL" clId="{721D95F2-FD01-4F96-8350-13B7BCB4B521}" dt="2023-05-23T13:17:12.422" v="11047" actId="26606"/>
          <ac:cxnSpMkLst>
            <pc:docMk/>
            <pc:sldMk cId="2465304748" sldId="316"/>
            <ac:cxnSpMk id="9" creationId="{1F5DC8C3-BA5F-4EED-BB9A-A14272BD82A1}"/>
          </ac:cxnSpMkLst>
        </pc:cxnChg>
        <pc:cxnChg chg="add">
          <ac:chgData name="Theophilus Ebode" userId="714d4eba-cb00-41e9-84aa-3eb29cf905e2" providerId="ADAL" clId="{721D95F2-FD01-4F96-8350-13B7BCB4B521}" dt="2023-05-23T13:17:12.422" v="11047" actId="26606"/>
          <ac:cxnSpMkLst>
            <pc:docMk/>
            <pc:sldMk cId="2465304748" sldId="316"/>
            <ac:cxnSpMk id="13" creationId="{09525C9A-1972-4836-BA7A-706C946EF4DA}"/>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5.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045ED2-ED58-479B-9D8F-2FFAB742C7C2}"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33943A0B-3AE7-4662-BC9B-0D2FEA21B106}">
      <dgm:prSet/>
      <dgm:spPr/>
      <dgm:t>
        <a:bodyPr/>
        <a:lstStyle/>
        <a:p>
          <a:pPr>
            <a:lnSpc>
              <a:spcPct val="100000"/>
            </a:lnSpc>
          </a:pPr>
          <a:r>
            <a:rPr lang="en-US" dirty="0"/>
            <a:t>Introduction</a:t>
          </a:r>
        </a:p>
      </dgm:t>
    </dgm:pt>
    <dgm:pt modelId="{BCC08A5D-7873-4DD9-A100-98DCA67700EF}" type="parTrans" cxnId="{0B83D961-72EE-484E-86E1-BC044B54186E}">
      <dgm:prSet/>
      <dgm:spPr/>
      <dgm:t>
        <a:bodyPr/>
        <a:lstStyle/>
        <a:p>
          <a:endParaRPr lang="en-US"/>
        </a:p>
      </dgm:t>
    </dgm:pt>
    <dgm:pt modelId="{53F865B8-5656-42C8-A727-4E8577B85F1C}" type="sibTrans" cxnId="{0B83D961-72EE-484E-86E1-BC044B54186E}">
      <dgm:prSet/>
      <dgm:spPr/>
      <dgm:t>
        <a:bodyPr/>
        <a:lstStyle/>
        <a:p>
          <a:endParaRPr lang="en-US"/>
        </a:p>
      </dgm:t>
    </dgm:pt>
    <dgm:pt modelId="{E82B5262-D710-4B92-AEEE-34756F70653F}">
      <dgm:prSet/>
      <dgm:spPr/>
      <dgm:t>
        <a:bodyPr/>
        <a:lstStyle/>
        <a:p>
          <a:pPr>
            <a:lnSpc>
              <a:spcPct val="100000"/>
            </a:lnSpc>
          </a:pPr>
          <a:r>
            <a:rPr lang="en-US"/>
            <a:t>Methodology</a:t>
          </a:r>
        </a:p>
      </dgm:t>
    </dgm:pt>
    <dgm:pt modelId="{35C9EC10-01DC-46F5-8A09-828EDB3F0475}" type="parTrans" cxnId="{0E75A773-A20F-4F03-9B65-A4EE6F143A65}">
      <dgm:prSet/>
      <dgm:spPr/>
      <dgm:t>
        <a:bodyPr/>
        <a:lstStyle/>
        <a:p>
          <a:endParaRPr lang="en-US"/>
        </a:p>
      </dgm:t>
    </dgm:pt>
    <dgm:pt modelId="{64CAA14E-6B85-4763-B929-C69CBA38C7EC}" type="sibTrans" cxnId="{0E75A773-A20F-4F03-9B65-A4EE6F143A65}">
      <dgm:prSet/>
      <dgm:spPr/>
      <dgm:t>
        <a:bodyPr/>
        <a:lstStyle/>
        <a:p>
          <a:endParaRPr lang="en-US"/>
        </a:p>
      </dgm:t>
    </dgm:pt>
    <dgm:pt modelId="{AF67C32D-D71C-42E5-9EE2-D2A829226508}">
      <dgm:prSet/>
      <dgm:spPr/>
      <dgm:t>
        <a:bodyPr/>
        <a:lstStyle/>
        <a:p>
          <a:pPr>
            <a:lnSpc>
              <a:spcPct val="100000"/>
            </a:lnSpc>
          </a:pPr>
          <a:r>
            <a:rPr lang="en-US" dirty="0"/>
            <a:t>Exploratory Data Analysis and Findings</a:t>
          </a:r>
        </a:p>
      </dgm:t>
    </dgm:pt>
    <dgm:pt modelId="{C23AB202-B279-47F1-8F79-B016101F10A4}" type="parTrans" cxnId="{DCA3FE50-6C17-4431-9713-55E45DDC7897}">
      <dgm:prSet/>
      <dgm:spPr/>
      <dgm:t>
        <a:bodyPr/>
        <a:lstStyle/>
        <a:p>
          <a:endParaRPr lang="en-US"/>
        </a:p>
      </dgm:t>
    </dgm:pt>
    <dgm:pt modelId="{3EB7CD44-3997-4A31-9A25-4B313CCCAA03}" type="sibTrans" cxnId="{DCA3FE50-6C17-4431-9713-55E45DDC7897}">
      <dgm:prSet/>
      <dgm:spPr/>
      <dgm:t>
        <a:bodyPr/>
        <a:lstStyle/>
        <a:p>
          <a:endParaRPr lang="en-US"/>
        </a:p>
      </dgm:t>
    </dgm:pt>
    <dgm:pt modelId="{2CB02370-C5FD-4773-9BEA-709A508CE9ED}">
      <dgm:prSet/>
      <dgm:spPr/>
      <dgm:t>
        <a:bodyPr/>
        <a:lstStyle/>
        <a:p>
          <a:pPr>
            <a:lnSpc>
              <a:spcPct val="100000"/>
            </a:lnSpc>
          </a:pPr>
          <a:r>
            <a:rPr lang="en-US" dirty="0"/>
            <a:t>Interpretation of results</a:t>
          </a:r>
        </a:p>
      </dgm:t>
    </dgm:pt>
    <dgm:pt modelId="{26823167-2079-4D7A-883B-0F92A0C1DDA6}" type="parTrans" cxnId="{D5951E8C-1C5D-4016-BF6D-52D775E641A5}">
      <dgm:prSet/>
      <dgm:spPr/>
      <dgm:t>
        <a:bodyPr/>
        <a:lstStyle/>
        <a:p>
          <a:endParaRPr lang="en-US"/>
        </a:p>
      </dgm:t>
    </dgm:pt>
    <dgm:pt modelId="{74015A70-8F1D-4EEB-A6A5-229D17BFA7F7}" type="sibTrans" cxnId="{D5951E8C-1C5D-4016-BF6D-52D775E641A5}">
      <dgm:prSet/>
      <dgm:spPr/>
      <dgm:t>
        <a:bodyPr/>
        <a:lstStyle/>
        <a:p>
          <a:endParaRPr lang="en-US"/>
        </a:p>
      </dgm:t>
    </dgm:pt>
    <dgm:pt modelId="{7604D442-CC7C-47C8-A27E-C7D0600A8203}">
      <dgm:prSet/>
      <dgm:spPr/>
      <dgm:t>
        <a:bodyPr/>
        <a:lstStyle/>
        <a:p>
          <a:pPr>
            <a:lnSpc>
              <a:spcPct val="100000"/>
            </a:lnSpc>
          </a:pPr>
          <a:r>
            <a:rPr lang="en-US" dirty="0"/>
            <a:t>Conclusion</a:t>
          </a:r>
        </a:p>
      </dgm:t>
    </dgm:pt>
    <dgm:pt modelId="{96BF7ABF-D500-47B9-A7BA-031EC03D4254}" type="parTrans" cxnId="{172A5215-D28A-413B-8086-650F5087CBD4}">
      <dgm:prSet/>
      <dgm:spPr/>
      <dgm:t>
        <a:bodyPr/>
        <a:lstStyle/>
        <a:p>
          <a:endParaRPr lang="en-US"/>
        </a:p>
      </dgm:t>
    </dgm:pt>
    <dgm:pt modelId="{B353F424-3DAA-46B0-86FB-4BA1398A8466}" type="sibTrans" cxnId="{172A5215-D28A-413B-8086-650F5087CBD4}">
      <dgm:prSet/>
      <dgm:spPr/>
      <dgm:t>
        <a:bodyPr/>
        <a:lstStyle/>
        <a:p>
          <a:endParaRPr lang="en-US"/>
        </a:p>
      </dgm:t>
    </dgm:pt>
    <dgm:pt modelId="{9B6F2DCB-1FD9-4894-A533-5FD7CA0A9FC2}" type="pres">
      <dgm:prSet presAssocID="{7A045ED2-ED58-479B-9D8F-2FFAB742C7C2}" presName="root" presStyleCnt="0">
        <dgm:presLayoutVars>
          <dgm:dir/>
          <dgm:resizeHandles val="exact"/>
        </dgm:presLayoutVars>
      </dgm:prSet>
      <dgm:spPr/>
      <dgm:t>
        <a:bodyPr/>
        <a:lstStyle/>
        <a:p>
          <a:endParaRPr lang="en-GB"/>
        </a:p>
      </dgm:t>
    </dgm:pt>
    <dgm:pt modelId="{EB6ECD4C-AEB9-4A9E-A574-0402DFF2C07E}" type="pres">
      <dgm:prSet presAssocID="{33943A0B-3AE7-4662-BC9B-0D2FEA21B106}" presName="compNode" presStyleCnt="0"/>
      <dgm:spPr/>
    </dgm:pt>
    <dgm:pt modelId="{3513E7FD-BCC4-4BBF-856A-43DD59B2EDC5}" type="pres">
      <dgm:prSet presAssocID="{33943A0B-3AE7-4662-BC9B-0D2FEA21B106}" presName="bgRect" presStyleLbl="bgShp" presStyleIdx="0" presStyleCnt="5"/>
      <dgm:spPr/>
    </dgm:pt>
    <dgm:pt modelId="{6B5D1458-DE49-48C4-9BA0-E42F1FFB1217}" type="pres">
      <dgm:prSet presAssocID="{33943A0B-3AE7-4662-BC9B-0D2FEA21B106}" presName="iconRect" presStyleLbl="node1" presStyleIdx="0" presStyleCnt="5"/>
      <dgm:spPr>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 xmlns:dgm14="http://schemas.microsoft.com/office/drawing/2010/diagram" id="0" name="" descr="Like"/>
        </a:ext>
      </dgm:extLst>
    </dgm:pt>
    <dgm:pt modelId="{1F4EF16C-49B1-4A45-9946-BD14EC6F7D94}" type="pres">
      <dgm:prSet presAssocID="{33943A0B-3AE7-4662-BC9B-0D2FEA21B106}" presName="spaceRect" presStyleCnt="0"/>
      <dgm:spPr/>
    </dgm:pt>
    <dgm:pt modelId="{48086DB7-1777-476B-A95A-961D0C61315B}" type="pres">
      <dgm:prSet presAssocID="{33943A0B-3AE7-4662-BC9B-0D2FEA21B106}" presName="parTx" presStyleLbl="revTx" presStyleIdx="0" presStyleCnt="5">
        <dgm:presLayoutVars>
          <dgm:chMax val="0"/>
          <dgm:chPref val="0"/>
        </dgm:presLayoutVars>
      </dgm:prSet>
      <dgm:spPr/>
      <dgm:t>
        <a:bodyPr/>
        <a:lstStyle/>
        <a:p>
          <a:endParaRPr lang="en-GB"/>
        </a:p>
      </dgm:t>
    </dgm:pt>
    <dgm:pt modelId="{9413713C-DD00-4789-813D-FAC3D84D75FC}" type="pres">
      <dgm:prSet presAssocID="{53F865B8-5656-42C8-A727-4E8577B85F1C}" presName="sibTrans" presStyleCnt="0"/>
      <dgm:spPr/>
    </dgm:pt>
    <dgm:pt modelId="{FEF539CE-FE1F-4C33-8F36-9E6871B3A174}" type="pres">
      <dgm:prSet presAssocID="{E82B5262-D710-4B92-AEEE-34756F70653F}" presName="compNode" presStyleCnt="0"/>
      <dgm:spPr/>
    </dgm:pt>
    <dgm:pt modelId="{2B501EB9-AB96-44AF-B8E7-CEC777900C90}" type="pres">
      <dgm:prSet presAssocID="{E82B5262-D710-4B92-AEEE-34756F70653F}" presName="bgRect" presStyleLbl="bgShp" presStyleIdx="1" presStyleCnt="5"/>
      <dgm:spPr/>
    </dgm:pt>
    <dgm:pt modelId="{0F1C9A7A-CC8D-4ADE-A776-1D6A31F8B38B}" type="pres">
      <dgm:prSet presAssocID="{E82B5262-D710-4B92-AEEE-34756F70653F}" presName="iconRect" presStyleLbl="node1" presStyleIdx="1" presStyleCnt="5"/>
      <dgm:spPr>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 xmlns:dgm14="http://schemas.microsoft.com/office/drawing/2010/diagram" id="0" name="" descr="Open Enrollment"/>
        </a:ext>
      </dgm:extLst>
    </dgm:pt>
    <dgm:pt modelId="{E8BDC3C7-2453-4C3C-9856-C08007625316}" type="pres">
      <dgm:prSet presAssocID="{E82B5262-D710-4B92-AEEE-34756F70653F}" presName="spaceRect" presStyleCnt="0"/>
      <dgm:spPr/>
    </dgm:pt>
    <dgm:pt modelId="{9117229A-944B-4707-A133-66E51065B7C5}" type="pres">
      <dgm:prSet presAssocID="{E82B5262-D710-4B92-AEEE-34756F70653F}" presName="parTx" presStyleLbl="revTx" presStyleIdx="1" presStyleCnt="5">
        <dgm:presLayoutVars>
          <dgm:chMax val="0"/>
          <dgm:chPref val="0"/>
        </dgm:presLayoutVars>
      </dgm:prSet>
      <dgm:spPr/>
      <dgm:t>
        <a:bodyPr/>
        <a:lstStyle/>
        <a:p>
          <a:endParaRPr lang="en-GB"/>
        </a:p>
      </dgm:t>
    </dgm:pt>
    <dgm:pt modelId="{2CA6FE9A-1141-4743-90D1-F04D2B778BD1}" type="pres">
      <dgm:prSet presAssocID="{64CAA14E-6B85-4763-B929-C69CBA38C7EC}" presName="sibTrans" presStyleCnt="0"/>
      <dgm:spPr/>
    </dgm:pt>
    <dgm:pt modelId="{A4EE8B64-021F-4000-B1D3-BD00A2D55C08}" type="pres">
      <dgm:prSet presAssocID="{AF67C32D-D71C-42E5-9EE2-D2A829226508}" presName="compNode" presStyleCnt="0"/>
      <dgm:spPr/>
    </dgm:pt>
    <dgm:pt modelId="{36F04269-4C13-492E-B2F8-39462C6EE911}" type="pres">
      <dgm:prSet presAssocID="{AF67C32D-D71C-42E5-9EE2-D2A829226508}" presName="bgRect" presStyleLbl="bgShp" presStyleIdx="2" presStyleCnt="5"/>
      <dgm:spPr/>
    </dgm:pt>
    <dgm:pt modelId="{70A69E52-1221-429E-A5E5-6A8AFB9F400A}" type="pres">
      <dgm:prSet presAssocID="{AF67C32D-D71C-42E5-9EE2-D2A829226508}" presName="iconRect" presStyleLbl="node1" presStyleIdx="2" presStyleCnt="5"/>
      <dgm:spPr>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 xmlns:dgm14="http://schemas.microsoft.com/office/drawing/2010/diagram" id="0" name="" descr="Questionnaire"/>
        </a:ext>
      </dgm:extLst>
    </dgm:pt>
    <dgm:pt modelId="{D95D56D1-761D-4162-94E1-5D59044C8B2A}" type="pres">
      <dgm:prSet presAssocID="{AF67C32D-D71C-42E5-9EE2-D2A829226508}" presName="spaceRect" presStyleCnt="0"/>
      <dgm:spPr/>
    </dgm:pt>
    <dgm:pt modelId="{4C5BD859-2317-4AB9-B8EE-F69627936DDA}" type="pres">
      <dgm:prSet presAssocID="{AF67C32D-D71C-42E5-9EE2-D2A829226508}" presName="parTx" presStyleLbl="revTx" presStyleIdx="2" presStyleCnt="5">
        <dgm:presLayoutVars>
          <dgm:chMax val="0"/>
          <dgm:chPref val="0"/>
        </dgm:presLayoutVars>
      </dgm:prSet>
      <dgm:spPr/>
      <dgm:t>
        <a:bodyPr/>
        <a:lstStyle/>
        <a:p>
          <a:endParaRPr lang="en-GB"/>
        </a:p>
      </dgm:t>
    </dgm:pt>
    <dgm:pt modelId="{C9C97C93-4BF5-4F27-B593-9C537E142911}" type="pres">
      <dgm:prSet presAssocID="{3EB7CD44-3997-4A31-9A25-4B313CCCAA03}" presName="sibTrans" presStyleCnt="0"/>
      <dgm:spPr/>
    </dgm:pt>
    <dgm:pt modelId="{087FAC6A-D531-4C55-97E3-40E3146709CE}" type="pres">
      <dgm:prSet presAssocID="{2CB02370-C5FD-4773-9BEA-709A508CE9ED}" presName="compNode" presStyleCnt="0"/>
      <dgm:spPr/>
    </dgm:pt>
    <dgm:pt modelId="{9D85C3E4-68A0-461C-ACAD-7174F29AEB52}" type="pres">
      <dgm:prSet presAssocID="{2CB02370-C5FD-4773-9BEA-709A508CE9ED}" presName="bgRect" presStyleLbl="bgShp" presStyleIdx="3" presStyleCnt="5"/>
      <dgm:spPr/>
    </dgm:pt>
    <dgm:pt modelId="{48DFE058-2559-4C5F-A6DA-04F1A1FCE9BD}" type="pres">
      <dgm:prSet presAssocID="{2CB02370-C5FD-4773-9BEA-709A508CE9ED}" presName="iconRect" presStyleLbl="node1" presStyleIdx="3" presStyleCnt="5"/>
      <dgm:spPr>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 xmlns:dgm14="http://schemas.microsoft.com/office/drawing/2010/diagram" id="0" name="" descr="Test Case"/>
        </a:ext>
      </dgm:extLst>
    </dgm:pt>
    <dgm:pt modelId="{49EDCCC3-7A54-421E-913C-2C209A0C197E}" type="pres">
      <dgm:prSet presAssocID="{2CB02370-C5FD-4773-9BEA-709A508CE9ED}" presName="spaceRect" presStyleCnt="0"/>
      <dgm:spPr/>
    </dgm:pt>
    <dgm:pt modelId="{946F036F-9CB7-47AC-A3E8-C4A49BECBF7D}" type="pres">
      <dgm:prSet presAssocID="{2CB02370-C5FD-4773-9BEA-709A508CE9ED}" presName="parTx" presStyleLbl="revTx" presStyleIdx="3" presStyleCnt="5">
        <dgm:presLayoutVars>
          <dgm:chMax val="0"/>
          <dgm:chPref val="0"/>
        </dgm:presLayoutVars>
      </dgm:prSet>
      <dgm:spPr/>
      <dgm:t>
        <a:bodyPr/>
        <a:lstStyle/>
        <a:p>
          <a:endParaRPr lang="en-GB"/>
        </a:p>
      </dgm:t>
    </dgm:pt>
    <dgm:pt modelId="{40F0A8E3-C9AD-41DF-A54F-7B8C7A778A27}" type="pres">
      <dgm:prSet presAssocID="{74015A70-8F1D-4EEB-A6A5-229D17BFA7F7}" presName="sibTrans" presStyleCnt="0"/>
      <dgm:spPr/>
    </dgm:pt>
    <dgm:pt modelId="{B8E4CAE7-F19A-43AF-AE0A-9257B7FAE42E}" type="pres">
      <dgm:prSet presAssocID="{7604D442-CC7C-47C8-A27E-C7D0600A8203}" presName="compNode" presStyleCnt="0"/>
      <dgm:spPr/>
    </dgm:pt>
    <dgm:pt modelId="{8FF87912-930D-4372-9F0D-AFB81A8227C6}" type="pres">
      <dgm:prSet presAssocID="{7604D442-CC7C-47C8-A27E-C7D0600A8203}" presName="bgRect" presStyleLbl="bgShp" presStyleIdx="4" presStyleCnt="5"/>
      <dgm:spPr/>
    </dgm:pt>
    <dgm:pt modelId="{855B99D0-E174-4382-AC4C-DE24F290ABE4}" type="pres">
      <dgm:prSet presAssocID="{7604D442-CC7C-47C8-A27E-C7D0600A8203}" presName="iconRect" presStyleLbl="node1" presStyleIdx="4" presStyleCnt="5"/>
      <dgm:spPr>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dgm:spPr>
      <dgm:extLst>
        <a:ext uri="{E40237B7-FDA0-4F09-8148-C483321AD2D9}">
          <dgm14:cNvPr xmlns="" xmlns:dgm14="http://schemas.microsoft.com/office/drawing/2010/diagram" id="0" name="" descr="Flow"/>
        </a:ext>
      </dgm:extLst>
    </dgm:pt>
    <dgm:pt modelId="{017D7CE2-4151-4FD8-8382-4559BF9C7448}" type="pres">
      <dgm:prSet presAssocID="{7604D442-CC7C-47C8-A27E-C7D0600A8203}" presName="spaceRect" presStyleCnt="0"/>
      <dgm:spPr/>
    </dgm:pt>
    <dgm:pt modelId="{19CF6FF5-86E9-475C-B935-60357A950540}" type="pres">
      <dgm:prSet presAssocID="{7604D442-CC7C-47C8-A27E-C7D0600A8203}" presName="parTx" presStyleLbl="revTx" presStyleIdx="4" presStyleCnt="5">
        <dgm:presLayoutVars>
          <dgm:chMax val="0"/>
          <dgm:chPref val="0"/>
        </dgm:presLayoutVars>
      </dgm:prSet>
      <dgm:spPr/>
      <dgm:t>
        <a:bodyPr/>
        <a:lstStyle/>
        <a:p>
          <a:endParaRPr lang="en-GB"/>
        </a:p>
      </dgm:t>
    </dgm:pt>
  </dgm:ptLst>
  <dgm:cxnLst>
    <dgm:cxn modelId="{E8B4D702-66A9-4010-A147-6F4D49DCCB74}" type="presOf" srcId="{7A045ED2-ED58-479B-9D8F-2FFAB742C7C2}" destId="{9B6F2DCB-1FD9-4894-A533-5FD7CA0A9FC2}" srcOrd="0" destOrd="0" presId="urn:microsoft.com/office/officeart/2018/2/layout/IconVerticalSolidList"/>
    <dgm:cxn modelId="{A078D92A-A8E7-4B3D-8223-18D384D5E7C5}" type="presOf" srcId="{E82B5262-D710-4B92-AEEE-34756F70653F}" destId="{9117229A-944B-4707-A133-66E51065B7C5}" srcOrd="0" destOrd="0" presId="urn:microsoft.com/office/officeart/2018/2/layout/IconVerticalSolidList"/>
    <dgm:cxn modelId="{BD123849-CCE6-4F2F-B279-2DA49C94FC83}" type="presOf" srcId="{AF67C32D-D71C-42E5-9EE2-D2A829226508}" destId="{4C5BD859-2317-4AB9-B8EE-F69627936DDA}" srcOrd="0" destOrd="0" presId="urn:microsoft.com/office/officeart/2018/2/layout/IconVerticalSolidList"/>
    <dgm:cxn modelId="{0B83D961-72EE-484E-86E1-BC044B54186E}" srcId="{7A045ED2-ED58-479B-9D8F-2FFAB742C7C2}" destId="{33943A0B-3AE7-4662-BC9B-0D2FEA21B106}" srcOrd="0" destOrd="0" parTransId="{BCC08A5D-7873-4DD9-A100-98DCA67700EF}" sibTransId="{53F865B8-5656-42C8-A727-4E8577B85F1C}"/>
    <dgm:cxn modelId="{D5951E8C-1C5D-4016-BF6D-52D775E641A5}" srcId="{7A045ED2-ED58-479B-9D8F-2FFAB742C7C2}" destId="{2CB02370-C5FD-4773-9BEA-709A508CE9ED}" srcOrd="3" destOrd="0" parTransId="{26823167-2079-4D7A-883B-0F92A0C1DDA6}" sibTransId="{74015A70-8F1D-4EEB-A6A5-229D17BFA7F7}"/>
    <dgm:cxn modelId="{DCA3FE50-6C17-4431-9713-55E45DDC7897}" srcId="{7A045ED2-ED58-479B-9D8F-2FFAB742C7C2}" destId="{AF67C32D-D71C-42E5-9EE2-D2A829226508}" srcOrd="2" destOrd="0" parTransId="{C23AB202-B279-47F1-8F79-B016101F10A4}" sibTransId="{3EB7CD44-3997-4A31-9A25-4B313CCCAA03}"/>
    <dgm:cxn modelId="{0E75A773-A20F-4F03-9B65-A4EE6F143A65}" srcId="{7A045ED2-ED58-479B-9D8F-2FFAB742C7C2}" destId="{E82B5262-D710-4B92-AEEE-34756F70653F}" srcOrd="1" destOrd="0" parTransId="{35C9EC10-01DC-46F5-8A09-828EDB3F0475}" sibTransId="{64CAA14E-6B85-4763-B929-C69CBA38C7EC}"/>
    <dgm:cxn modelId="{F14AADC0-D40B-4265-884F-ABCE61C4ADE8}" type="presOf" srcId="{7604D442-CC7C-47C8-A27E-C7D0600A8203}" destId="{19CF6FF5-86E9-475C-B935-60357A950540}" srcOrd="0" destOrd="0" presId="urn:microsoft.com/office/officeart/2018/2/layout/IconVerticalSolidList"/>
    <dgm:cxn modelId="{9E260441-C91C-45A0-924E-D7A73F8EA2EB}" type="presOf" srcId="{33943A0B-3AE7-4662-BC9B-0D2FEA21B106}" destId="{48086DB7-1777-476B-A95A-961D0C61315B}" srcOrd="0" destOrd="0" presId="urn:microsoft.com/office/officeart/2018/2/layout/IconVerticalSolidList"/>
    <dgm:cxn modelId="{172A5215-D28A-413B-8086-650F5087CBD4}" srcId="{7A045ED2-ED58-479B-9D8F-2FFAB742C7C2}" destId="{7604D442-CC7C-47C8-A27E-C7D0600A8203}" srcOrd="4" destOrd="0" parTransId="{96BF7ABF-D500-47B9-A7BA-031EC03D4254}" sibTransId="{B353F424-3DAA-46B0-86FB-4BA1398A8466}"/>
    <dgm:cxn modelId="{E5AD645C-B655-4749-A7FC-DD9E73E83E03}" type="presOf" srcId="{2CB02370-C5FD-4773-9BEA-709A508CE9ED}" destId="{946F036F-9CB7-47AC-A3E8-C4A49BECBF7D}" srcOrd="0" destOrd="0" presId="urn:microsoft.com/office/officeart/2018/2/layout/IconVerticalSolidList"/>
    <dgm:cxn modelId="{5F3CD764-CF4B-4922-B1BF-CC0F08FD73F7}" type="presParOf" srcId="{9B6F2DCB-1FD9-4894-A533-5FD7CA0A9FC2}" destId="{EB6ECD4C-AEB9-4A9E-A574-0402DFF2C07E}" srcOrd="0" destOrd="0" presId="urn:microsoft.com/office/officeart/2018/2/layout/IconVerticalSolidList"/>
    <dgm:cxn modelId="{1320B995-1DB4-45D1-BFA5-D69913110323}" type="presParOf" srcId="{EB6ECD4C-AEB9-4A9E-A574-0402DFF2C07E}" destId="{3513E7FD-BCC4-4BBF-856A-43DD59B2EDC5}" srcOrd="0" destOrd="0" presId="urn:microsoft.com/office/officeart/2018/2/layout/IconVerticalSolidList"/>
    <dgm:cxn modelId="{03D22F55-122C-405A-939F-B99F7C060F46}" type="presParOf" srcId="{EB6ECD4C-AEB9-4A9E-A574-0402DFF2C07E}" destId="{6B5D1458-DE49-48C4-9BA0-E42F1FFB1217}" srcOrd="1" destOrd="0" presId="urn:microsoft.com/office/officeart/2018/2/layout/IconVerticalSolidList"/>
    <dgm:cxn modelId="{C2F6430E-EF10-4FE0-94A1-31AEDB24DE38}" type="presParOf" srcId="{EB6ECD4C-AEB9-4A9E-A574-0402DFF2C07E}" destId="{1F4EF16C-49B1-4A45-9946-BD14EC6F7D94}" srcOrd="2" destOrd="0" presId="urn:microsoft.com/office/officeart/2018/2/layout/IconVerticalSolidList"/>
    <dgm:cxn modelId="{1B7F47A6-4704-45F7-8B25-B6AEB673F222}" type="presParOf" srcId="{EB6ECD4C-AEB9-4A9E-A574-0402DFF2C07E}" destId="{48086DB7-1777-476B-A95A-961D0C61315B}" srcOrd="3" destOrd="0" presId="urn:microsoft.com/office/officeart/2018/2/layout/IconVerticalSolidList"/>
    <dgm:cxn modelId="{986605D9-9F00-4C41-B55C-B3776C963A36}" type="presParOf" srcId="{9B6F2DCB-1FD9-4894-A533-5FD7CA0A9FC2}" destId="{9413713C-DD00-4789-813D-FAC3D84D75FC}" srcOrd="1" destOrd="0" presId="urn:microsoft.com/office/officeart/2018/2/layout/IconVerticalSolidList"/>
    <dgm:cxn modelId="{38E7720A-7EA7-4F62-A2FB-F59F6BC249E5}" type="presParOf" srcId="{9B6F2DCB-1FD9-4894-A533-5FD7CA0A9FC2}" destId="{FEF539CE-FE1F-4C33-8F36-9E6871B3A174}" srcOrd="2" destOrd="0" presId="urn:microsoft.com/office/officeart/2018/2/layout/IconVerticalSolidList"/>
    <dgm:cxn modelId="{A9363E5D-D517-4E04-B44F-AE8F2A6D84EA}" type="presParOf" srcId="{FEF539CE-FE1F-4C33-8F36-9E6871B3A174}" destId="{2B501EB9-AB96-44AF-B8E7-CEC777900C90}" srcOrd="0" destOrd="0" presId="urn:microsoft.com/office/officeart/2018/2/layout/IconVerticalSolidList"/>
    <dgm:cxn modelId="{138E4DD1-5176-4F36-984E-DB977B44227C}" type="presParOf" srcId="{FEF539CE-FE1F-4C33-8F36-9E6871B3A174}" destId="{0F1C9A7A-CC8D-4ADE-A776-1D6A31F8B38B}" srcOrd="1" destOrd="0" presId="urn:microsoft.com/office/officeart/2018/2/layout/IconVerticalSolidList"/>
    <dgm:cxn modelId="{113860FD-8C2E-4B01-897F-F516724D01EC}" type="presParOf" srcId="{FEF539CE-FE1F-4C33-8F36-9E6871B3A174}" destId="{E8BDC3C7-2453-4C3C-9856-C08007625316}" srcOrd="2" destOrd="0" presId="urn:microsoft.com/office/officeart/2018/2/layout/IconVerticalSolidList"/>
    <dgm:cxn modelId="{C75B6EFC-4FBF-4F47-A5EF-A6F2E129156E}" type="presParOf" srcId="{FEF539CE-FE1F-4C33-8F36-9E6871B3A174}" destId="{9117229A-944B-4707-A133-66E51065B7C5}" srcOrd="3" destOrd="0" presId="urn:microsoft.com/office/officeart/2018/2/layout/IconVerticalSolidList"/>
    <dgm:cxn modelId="{337185D5-6341-4A21-99FE-03A9FCFC9FD8}" type="presParOf" srcId="{9B6F2DCB-1FD9-4894-A533-5FD7CA0A9FC2}" destId="{2CA6FE9A-1141-4743-90D1-F04D2B778BD1}" srcOrd="3" destOrd="0" presId="urn:microsoft.com/office/officeart/2018/2/layout/IconVerticalSolidList"/>
    <dgm:cxn modelId="{28A6F22F-2A92-4593-B9EF-1A0D248E6369}" type="presParOf" srcId="{9B6F2DCB-1FD9-4894-A533-5FD7CA0A9FC2}" destId="{A4EE8B64-021F-4000-B1D3-BD00A2D55C08}" srcOrd="4" destOrd="0" presId="urn:microsoft.com/office/officeart/2018/2/layout/IconVerticalSolidList"/>
    <dgm:cxn modelId="{89B52ABF-7357-475E-BA3D-EB432491C0FE}" type="presParOf" srcId="{A4EE8B64-021F-4000-B1D3-BD00A2D55C08}" destId="{36F04269-4C13-492E-B2F8-39462C6EE911}" srcOrd="0" destOrd="0" presId="urn:microsoft.com/office/officeart/2018/2/layout/IconVerticalSolidList"/>
    <dgm:cxn modelId="{A9B1F42B-AD57-43DC-B8B7-F25729C19AC0}" type="presParOf" srcId="{A4EE8B64-021F-4000-B1D3-BD00A2D55C08}" destId="{70A69E52-1221-429E-A5E5-6A8AFB9F400A}" srcOrd="1" destOrd="0" presId="urn:microsoft.com/office/officeart/2018/2/layout/IconVerticalSolidList"/>
    <dgm:cxn modelId="{705F0C3B-BBB1-49EA-8316-A227E66E4A7A}" type="presParOf" srcId="{A4EE8B64-021F-4000-B1D3-BD00A2D55C08}" destId="{D95D56D1-761D-4162-94E1-5D59044C8B2A}" srcOrd="2" destOrd="0" presId="urn:microsoft.com/office/officeart/2018/2/layout/IconVerticalSolidList"/>
    <dgm:cxn modelId="{89964D34-B21B-4151-BEE8-A49120E67C7B}" type="presParOf" srcId="{A4EE8B64-021F-4000-B1D3-BD00A2D55C08}" destId="{4C5BD859-2317-4AB9-B8EE-F69627936DDA}" srcOrd="3" destOrd="0" presId="urn:microsoft.com/office/officeart/2018/2/layout/IconVerticalSolidList"/>
    <dgm:cxn modelId="{0D80B5F9-4615-46FB-A737-71FA4FCF2F1C}" type="presParOf" srcId="{9B6F2DCB-1FD9-4894-A533-5FD7CA0A9FC2}" destId="{C9C97C93-4BF5-4F27-B593-9C537E142911}" srcOrd="5" destOrd="0" presId="urn:microsoft.com/office/officeart/2018/2/layout/IconVerticalSolidList"/>
    <dgm:cxn modelId="{D64BB1A1-080E-4EFD-8BAA-B70DD57A42FA}" type="presParOf" srcId="{9B6F2DCB-1FD9-4894-A533-5FD7CA0A9FC2}" destId="{087FAC6A-D531-4C55-97E3-40E3146709CE}" srcOrd="6" destOrd="0" presId="urn:microsoft.com/office/officeart/2018/2/layout/IconVerticalSolidList"/>
    <dgm:cxn modelId="{EFFCF311-76FA-418B-9250-F12A0A8CE736}" type="presParOf" srcId="{087FAC6A-D531-4C55-97E3-40E3146709CE}" destId="{9D85C3E4-68A0-461C-ACAD-7174F29AEB52}" srcOrd="0" destOrd="0" presId="urn:microsoft.com/office/officeart/2018/2/layout/IconVerticalSolidList"/>
    <dgm:cxn modelId="{A3AC4311-9803-4379-8E27-3D55C12FDF19}" type="presParOf" srcId="{087FAC6A-D531-4C55-97E3-40E3146709CE}" destId="{48DFE058-2559-4C5F-A6DA-04F1A1FCE9BD}" srcOrd="1" destOrd="0" presId="urn:microsoft.com/office/officeart/2018/2/layout/IconVerticalSolidList"/>
    <dgm:cxn modelId="{65E1D78A-4EF3-4584-8BB1-023461BBB2F8}" type="presParOf" srcId="{087FAC6A-D531-4C55-97E3-40E3146709CE}" destId="{49EDCCC3-7A54-421E-913C-2C209A0C197E}" srcOrd="2" destOrd="0" presId="urn:microsoft.com/office/officeart/2018/2/layout/IconVerticalSolidList"/>
    <dgm:cxn modelId="{084EDB09-253E-472A-94A5-62481CC69124}" type="presParOf" srcId="{087FAC6A-D531-4C55-97E3-40E3146709CE}" destId="{946F036F-9CB7-47AC-A3E8-C4A49BECBF7D}" srcOrd="3" destOrd="0" presId="urn:microsoft.com/office/officeart/2018/2/layout/IconVerticalSolidList"/>
    <dgm:cxn modelId="{77163B24-AC41-49C8-91D6-C01BBDCFB51A}" type="presParOf" srcId="{9B6F2DCB-1FD9-4894-A533-5FD7CA0A9FC2}" destId="{40F0A8E3-C9AD-41DF-A54F-7B8C7A778A27}" srcOrd="7" destOrd="0" presId="urn:microsoft.com/office/officeart/2018/2/layout/IconVerticalSolidList"/>
    <dgm:cxn modelId="{F3C0C479-E119-439A-A4FB-F624BC41A0D6}" type="presParOf" srcId="{9B6F2DCB-1FD9-4894-A533-5FD7CA0A9FC2}" destId="{B8E4CAE7-F19A-43AF-AE0A-9257B7FAE42E}" srcOrd="8" destOrd="0" presId="urn:microsoft.com/office/officeart/2018/2/layout/IconVerticalSolidList"/>
    <dgm:cxn modelId="{C702C375-878E-4D63-8C5C-45C02D1E65B4}" type="presParOf" srcId="{B8E4CAE7-F19A-43AF-AE0A-9257B7FAE42E}" destId="{8FF87912-930D-4372-9F0D-AFB81A8227C6}" srcOrd="0" destOrd="0" presId="urn:microsoft.com/office/officeart/2018/2/layout/IconVerticalSolidList"/>
    <dgm:cxn modelId="{12E80888-7BE7-4F32-90CD-07F888AFAC03}" type="presParOf" srcId="{B8E4CAE7-F19A-43AF-AE0A-9257B7FAE42E}" destId="{855B99D0-E174-4382-AC4C-DE24F290ABE4}" srcOrd="1" destOrd="0" presId="urn:microsoft.com/office/officeart/2018/2/layout/IconVerticalSolidList"/>
    <dgm:cxn modelId="{1F71A1EA-4E11-4D6C-8237-0A6E35317094}" type="presParOf" srcId="{B8E4CAE7-F19A-43AF-AE0A-9257B7FAE42E}" destId="{017D7CE2-4151-4FD8-8382-4559BF9C7448}" srcOrd="2" destOrd="0" presId="urn:microsoft.com/office/officeart/2018/2/layout/IconVerticalSolidList"/>
    <dgm:cxn modelId="{77E5D46A-E805-4CB8-9FCA-4CDD867B670B}" type="presParOf" srcId="{B8E4CAE7-F19A-43AF-AE0A-9257B7FAE42E}" destId="{19CF6FF5-86E9-475C-B935-60357A950540}"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45ED2-ED58-479B-9D8F-2FFAB742C7C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3943A0B-3AE7-4662-BC9B-0D2FEA21B106}">
      <dgm:prSet/>
      <dgm:spPr/>
      <dgm:t>
        <a:bodyPr/>
        <a:lstStyle/>
        <a:p>
          <a:r>
            <a:rPr lang="en-US"/>
            <a:t>Introduction</a:t>
          </a:r>
        </a:p>
      </dgm:t>
    </dgm:pt>
    <dgm:pt modelId="{BCC08A5D-7873-4DD9-A100-98DCA67700EF}" type="parTrans" cxnId="{0B83D961-72EE-484E-86E1-BC044B54186E}">
      <dgm:prSet/>
      <dgm:spPr/>
      <dgm:t>
        <a:bodyPr/>
        <a:lstStyle/>
        <a:p>
          <a:endParaRPr lang="en-US"/>
        </a:p>
      </dgm:t>
    </dgm:pt>
    <dgm:pt modelId="{53F865B8-5656-42C8-A727-4E8577B85F1C}" type="sibTrans" cxnId="{0B83D961-72EE-484E-86E1-BC044B54186E}">
      <dgm:prSet/>
      <dgm:spPr/>
      <dgm:t>
        <a:bodyPr/>
        <a:lstStyle/>
        <a:p>
          <a:endParaRPr lang="en-US"/>
        </a:p>
      </dgm:t>
    </dgm:pt>
    <dgm:pt modelId="{E82B5262-D710-4B92-AEEE-34756F70653F}">
      <dgm:prSet/>
      <dgm:spPr/>
      <dgm:t>
        <a:bodyPr/>
        <a:lstStyle/>
        <a:p>
          <a:r>
            <a:rPr lang="en-US"/>
            <a:t>Methodology</a:t>
          </a:r>
        </a:p>
      </dgm:t>
    </dgm:pt>
    <dgm:pt modelId="{35C9EC10-01DC-46F5-8A09-828EDB3F0475}" type="parTrans" cxnId="{0E75A773-A20F-4F03-9B65-A4EE6F143A65}">
      <dgm:prSet/>
      <dgm:spPr/>
      <dgm:t>
        <a:bodyPr/>
        <a:lstStyle/>
        <a:p>
          <a:endParaRPr lang="en-US"/>
        </a:p>
      </dgm:t>
    </dgm:pt>
    <dgm:pt modelId="{64CAA14E-6B85-4763-B929-C69CBA38C7EC}" type="sibTrans" cxnId="{0E75A773-A20F-4F03-9B65-A4EE6F143A65}">
      <dgm:prSet/>
      <dgm:spPr/>
      <dgm:t>
        <a:bodyPr/>
        <a:lstStyle/>
        <a:p>
          <a:endParaRPr lang="en-US"/>
        </a:p>
      </dgm:t>
    </dgm:pt>
    <dgm:pt modelId="{AF67C32D-D71C-42E5-9EE2-D2A829226508}">
      <dgm:prSet/>
      <dgm:spPr/>
      <dgm:t>
        <a:bodyPr/>
        <a:lstStyle/>
        <a:p>
          <a:r>
            <a:rPr lang="en-US"/>
            <a:t>Exploratory Data Analysis and Findings</a:t>
          </a:r>
        </a:p>
      </dgm:t>
    </dgm:pt>
    <dgm:pt modelId="{C23AB202-B279-47F1-8F79-B016101F10A4}" type="parTrans" cxnId="{DCA3FE50-6C17-4431-9713-55E45DDC7897}">
      <dgm:prSet/>
      <dgm:spPr/>
      <dgm:t>
        <a:bodyPr/>
        <a:lstStyle/>
        <a:p>
          <a:endParaRPr lang="en-US"/>
        </a:p>
      </dgm:t>
    </dgm:pt>
    <dgm:pt modelId="{3EB7CD44-3997-4A31-9A25-4B313CCCAA03}" type="sibTrans" cxnId="{DCA3FE50-6C17-4431-9713-55E45DDC7897}">
      <dgm:prSet/>
      <dgm:spPr/>
      <dgm:t>
        <a:bodyPr/>
        <a:lstStyle/>
        <a:p>
          <a:endParaRPr lang="en-US"/>
        </a:p>
      </dgm:t>
    </dgm:pt>
    <dgm:pt modelId="{2CB02370-C5FD-4773-9BEA-709A508CE9ED}">
      <dgm:prSet/>
      <dgm:spPr/>
      <dgm:t>
        <a:bodyPr/>
        <a:lstStyle/>
        <a:p>
          <a:r>
            <a:rPr lang="en-US" dirty="0"/>
            <a:t>Predictive model development</a:t>
          </a:r>
        </a:p>
      </dgm:t>
    </dgm:pt>
    <dgm:pt modelId="{26823167-2079-4D7A-883B-0F92A0C1DDA6}" type="parTrans" cxnId="{D5951E8C-1C5D-4016-BF6D-52D775E641A5}">
      <dgm:prSet/>
      <dgm:spPr/>
      <dgm:t>
        <a:bodyPr/>
        <a:lstStyle/>
        <a:p>
          <a:endParaRPr lang="en-US"/>
        </a:p>
      </dgm:t>
    </dgm:pt>
    <dgm:pt modelId="{74015A70-8F1D-4EEB-A6A5-229D17BFA7F7}" type="sibTrans" cxnId="{D5951E8C-1C5D-4016-BF6D-52D775E641A5}">
      <dgm:prSet/>
      <dgm:spPr/>
      <dgm:t>
        <a:bodyPr/>
        <a:lstStyle/>
        <a:p>
          <a:endParaRPr lang="en-US"/>
        </a:p>
      </dgm:t>
    </dgm:pt>
    <dgm:pt modelId="{7604D442-CC7C-47C8-A27E-C7D0600A8203}">
      <dgm:prSet/>
      <dgm:spPr/>
      <dgm:t>
        <a:bodyPr/>
        <a:lstStyle/>
        <a:p>
          <a:r>
            <a:rPr lang="en-US"/>
            <a:t>Conclusion</a:t>
          </a:r>
        </a:p>
      </dgm:t>
    </dgm:pt>
    <dgm:pt modelId="{96BF7ABF-D500-47B9-A7BA-031EC03D4254}" type="parTrans" cxnId="{172A5215-D28A-413B-8086-650F5087CBD4}">
      <dgm:prSet/>
      <dgm:spPr/>
      <dgm:t>
        <a:bodyPr/>
        <a:lstStyle/>
        <a:p>
          <a:endParaRPr lang="en-US"/>
        </a:p>
      </dgm:t>
    </dgm:pt>
    <dgm:pt modelId="{B353F424-3DAA-46B0-86FB-4BA1398A8466}" type="sibTrans" cxnId="{172A5215-D28A-413B-8086-650F5087CBD4}">
      <dgm:prSet/>
      <dgm:spPr/>
      <dgm:t>
        <a:bodyPr/>
        <a:lstStyle/>
        <a:p>
          <a:endParaRPr lang="en-US"/>
        </a:p>
      </dgm:t>
    </dgm:pt>
    <dgm:pt modelId="{4C1DBA30-C0BA-43CF-8932-B1B6E0A34917}">
      <dgm:prSet/>
      <dgm:spPr/>
      <dgm:t>
        <a:bodyPr/>
        <a:lstStyle/>
        <a:p>
          <a:r>
            <a:rPr lang="en-US"/>
            <a:t>Interpretation of results</a:t>
          </a:r>
        </a:p>
      </dgm:t>
    </dgm:pt>
    <dgm:pt modelId="{A70FCF10-92F8-4B40-8544-38E67CF9571A}" type="parTrans" cxnId="{50E90B79-D62C-4C98-8DE9-C3AEDB500DCF}">
      <dgm:prSet/>
      <dgm:spPr/>
      <dgm:t>
        <a:bodyPr/>
        <a:lstStyle/>
        <a:p>
          <a:endParaRPr lang="en-US"/>
        </a:p>
      </dgm:t>
    </dgm:pt>
    <dgm:pt modelId="{A4B3D110-1061-4A80-BE01-A5D5AE9E900C}" type="sibTrans" cxnId="{50E90B79-D62C-4C98-8DE9-C3AEDB500DCF}">
      <dgm:prSet/>
      <dgm:spPr/>
      <dgm:t>
        <a:bodyPr/>
        <a:lstStyle/>
        <a:p>
          <a:endParaRPr lang="en-US"/>
        </a:p>
      </dgm:t>
    </dgm:pt>
    <dgm:pt modelId="{24BD9CF3-B7E5-4962-A8EE-77708117DA71}">
      <dgm:prSet/>
      <dgm:spPr/>
      <dgm:t>
        <a:bodyPr/>
        <a:lstStyle/>
        <a:p>
          <a:r>
            <a:rPr lang="en-US" dirty="0"/>
            <a:t>Power BI dashboard</a:t>
          </a:r>
        </a:p>
      </dgm:t>
    </dgm:pt>
    <dgm:pt modelId="{21476CB0-AC0A-47F1-926D-2A52C6DC4F30}" type="parTrans" cxnId="{34D10F88-341F-4D84-A465-9788608AAC41}">
      <dgm:prSet/>
      <dgm:spPr/>
      <dgm:t>
        <a:bodyPr/>
        <a:lstStyle/>
        <a:p>
          <a:endParaRPr lang="en-US"/>
        </a:p>
      </dgm:t>
    </dgm:pt>
    <dgm:pt modelId="{F9F63ED3-AF2C-4229-97B2-0647DB05C5EA}" type="sibTrans" cxnId="{34D10F88-341F-4D84-A465-9788608AAC41}">
      <dgm:prSet/>
      <dgm:spPr/>
      <dgm:t>
        <a:bodyPr/>
        <a:lstStyle/>
        <a:p>
          <a:endParaRPr lang="en-US"/>
        </a:p>
      </dgm:t>
    </dgm:pt>
    <dgm:pt modelId="{BEA34070-870B-4D83-9866-DE517CB2A6F7}" type="pres">
      <dgm:prSet presAssocID="{7A045ED2-ED58-479B-9D8F-2FFAB742C7C2}" presName="linear" presStyleCnt="0">
        <dgm:presLayoutVars>
          <dgm:dir/>
          <dgm:animLvl val="lvl"/>
          <dgm:resizeHandles val="exact"/>
        </dgm:presLayoutVars>
      </dgm:prSet>
      <dgm:spPr/>
      <dgm:t>
        <a:bodyPr/>
        <a:lstStyle/>
        <a:p>
          <a:endParaRPr lang="en-GB"/>
        </a:p>
      </dgm:t>
    </dgm:pt>
    <dgm:pt modelId="{4EE91AAB-FF7B-4F98-81B4-1C2BA7788209}" type="pres">
      <dgm:prSet presAssocID="{33943A0B-3AE7-4662-BC9B-0D2FEA21B106}" presName="parentLin" presStyleCnt="0"/>
      <dgm:spPr/>
    </dgm:pt>
    <dgm:pt modelId="{215697AA-B122-4711-B9BE-9D70B52ED806}" type="pres">
      <dgm:prSet presAssocID="{33943A0B-3AE7-4662-BC9B-0D2FEA21B106}" presName="parentLeftMargin" presStyleLbl="node1" presStyleIdx="0" presStyleCnt="7"/>
      <dgm:spPr/>
      <dgm:t>
        <a:bodyPr/>
        <a:lstStyle/>
        <a:p>
          <a:endParaRPr lang="en-GB"/>
        </a:p>
      </dgm:t>
    </dgm:pt>
    <dgm:pt modelId="{4D8C2060-D5EE-4CC9-B831-2908D74BA580}" type="pres">
      <dgm:prSet presAssocID="{33943A0B-3AE7-4662-BC9B-0D2FEA21B106}" presName="parentText" presStyleLbl="node1" presStyleIdx="0" presStyleCnt="7">
        <dgm:presLayoutVars>
          <dgm:chMax val="0"/>
          <dgm:bulletEnabled val="1"/>
        </dgm:presLayoutVars>
      </dgm:prSet>
      <dgm:spPr/>
      <dgm:t>
        <a:bodyPr/>
        <a:lstStyle/>
        <a:p>
          <a:endParaRPr lang="en-GB"/>
        </a:p>
      </dgm:t>
    </dgm:pt>
    <dgm:pt modelId="{7FEDCDAB-2343-4B75-A594-0054EB6EF5B1}" type="pres">
      <dgm:prSet presAssocID="{33943A0B-3AE7-4662-BC9B-0D2FEA21B106}" presName="negativeSpace" presStyleCnt="0"/>
      <dgm:spPr/>
    </dgm:pt>
    <dgm:pt modelId="{D113954D-DEDF-436D-8543-A07774852069}" type="pres">
      <dgm:prSet presAssocID="{33943A0B-3AE7-4662-BC9B-0D2FEA21B106}" presName="childText" presStyleLbl="conFgAcc1" presStyleIdx="0" presStyleCnt="7">
        <dgm:presLayoutVars>
          <dgm:bulletEnabled val="1"/>
        </dgm:presLayoutVars>
      </dgm:prSet>
      <dgm:spPr/>
    </dgm:pt>
    <dgm:pt modelId="{DADCD017-532A-4796-865B-93C617C865AA}" type="pres">
      <dgm:prSet presAssocID="{53F865B8-5656-42C8-A727-4E8577B85F1C}" presName="spaceBetweenRectangles" presStyleCnt="0"/>
      <dgm:spPr/>
    </dgm:pt>
    <dgm:pt modelId="{65DB362F-5782-4706-AC4F-F99247C3313D}" type="pres">
      <dgm:prSet presAssocID="{E82B5262-D710-4B92-AEEE-34756F70653F}" presName="parentLin" presStyleCnt="0"/>
      <dgm:spPr/>
    </dgm:pt>
    <dgm:pt modelId="{C32B8DA5-24E9-4015-A568-2375F752E6E8}" type="pres">
      <dgm:prSet presAssocID="{E82B5262-D710-4B92-AEEE-34756F70653F}" presName="parentLeftMargin" presStyleLbl="node1" presStyleIdx="0" presStyleCnt="7"/>
      <dgm:spPr/>
      <dgm:t>
        <a:bodyPr/>
        <a:lstStyle/>
        <a:p>
          <a:endParaRPr lang="en-GB"/>
        </a:p>
      </dgm:t>
    </dgm:pt>
    <dgm:pt modelId="{B0253810-DC5F-497A-8A7C-BAF2AA032821}" type="pres">
      <dgm:prSet presAssocID="{E82B5262-D710-4B92-AEEE-34756F70653F}" presName="parentText" presStyleLbl="node1" presStyleIdx="1" presStyleCnt="7">
        <dgm:presLayoutVars>
          <dgm:chMax val="0"/>
          <dgm:bulletEnabled val="1"/>
        </dgm:presLayoutVars>
      </dgm:prSet>
      <dgm:spPr/>
      <dgm:t>
        <a:bodyPr/>
        <a:lstStyle/>
        <a:p>
          <a:endParaRPr lang="en-GB"/>
        </a:p>
      </dgm:t>
    </dgm:pt>
    <dgm:pt modelId="{363921A3-715B-4114-B99D-CE5F98A23E1B}" type="pres">
      <dgm:prSet presAssocID="{E82B5262-D710-4B92-AEEE-34756F70653F}" presName="negativeSpace" presStyleCnt="0"/>
      <dgm:spPr/>
    </dgm:pt>
    <dgm:pt modelId="{C79F0C55-B21C-4F5C-B89F-FA02212EB14A}" type="pres">
      <dgm:prSet presAssocID="{E82B5262-D710-4B92-AEEE-34756F70653F}" presName="childText" presStyleLbl="conFgAcc1" presStyleIdx="1" presStyleCnt="7">
        <dgm:presLayoutVars>
          <dgm:bulletEnabled val="1"/>
        </dgm:presLayoutVars>
      </dgm:prSet>
      <dgm:spPr/>
    </dgm:pt>
    <dgm:pt modelId="{A0A79E2C-BB56-40BD-8F85-5D65CA871D82}" type="pres">
      <dgm:prSet presAssocID="{64CAA14E-6B85-4763-B929-C69CBA38C7EC}" presName="spaceBetweenRectangles" presStyleCnt="0"/>
      <dgm:spPr/>
    </dgm:pt>
    <dgm:pt modelId="{65E281F1-CCD7-4251-916B-A83F6501E6EB}" type="pres">
      <dgm:prSet presAssocID="{AF67C32D-D71C-42E5-9EE2-D2A829226508}" presName="parentLin" presStyleCnt="0"/>
      <dgm:spPr/>
    </dgm:pt>
    <dgm:pt modelId="{B86B2940-A36F-4206-8F28-94FB2FB53D80}" type="pres">
      <dgm:prSet presAssocID="{AF67C32D-D71C-42E5-9EE2-D2A829226508}" presName="parentLeftMargin" presStyleLbl="node1" presStyleIdx="1" presStyleCnt="7"/>
      <dgm:spPr/>
      <dgm:t>
        <a:bodyPr/>
        <a:lstStyle/>
        <a:p>
          <a:endParaRPr lang="en-GB"/>
        </a:p>
      </dgm:t>
    </dgm:pt>
    <dgm:pt modelId="{5898FA5C-047A-4C27-9964-A375C88D31C1}" type="pres">
      <dgm:prSet presAssocID="{AF67C32D-D71C-42E5-9EE2-D2A829226508}" presName="parentText" presStyleLbl="node1" presStyleIdx="2" presStyleCnt="7">
        <dgm:presLayoutVars>
          <dgm:chMax val="0"/>
          <dgm:bulletEnabled val="1"/>
        </dgm:presLayoutVars>
      </dgm:prSet>
      <dgm:spPr/>
      <dgm:t>
        <a:bodyPr/>
        <a:lstStyle/>
        <a:p>
          <a:endParaRPr lang="en-GB"/>
        </a:p>
      </dgm:t>
    </dgm:pt>
    <dgm:pt modelId="{7CF75422-96D8-47EE-BACA-74CD1B5D2AB0}" type="pres">
      <dgm:prSet presAssocID="{AF67C32D-D71C-42E5-9EE2-D2A829226508}" presName="negativeSpace" presStyleCnt="0"/>
      <dgm:spPr/>
    </dgm:pt>
    <dgm:pt modelId="{81229A6B-0710-441F-9380-388430AE4C95}" type="pres">
      <dgm:prSet presAssocID="{AF67C32D-D71C-42E5-9EE2-D2A829226508}" presName="childText" presStyleLbl="conFgAcc1" presStyleIdx="2" presStyleCnt="7">
        <dgm:presLayoutVars>
          <dgm:bulletEnabled val="1"/>
        </dgm:presLayoutVars>
      </dgm:prSet>
      <dgm:spPr/>
    </dgm:pt>
    <dgm:pt modelId="{C0D1AAB5-9362-46BE-AE02-774A39048FC2}" type="pres">
      <dgm:prSet presAssocID="{3EB7CD44-3997-4A31-9A25-4B313CCCAA03}" presName="spaceBetweenRectangles" presStyleCnt="0"/>
      <dgm:spPr/>
    </dgm:pt>
    <dgm:pt modelId="{48B0B125-53C4-47CB-A6CA-C3CBD6551E96}" type="pres">
      <dgm:prSet presAssocID="{2CB02370-C5FD-4773-9BEA-709A508CE9ED}" presName="parentLin" presStyleCnt="0"/>
      <dgm:spPr/>
    </dgm:pt>
    <dgm:pt modelId="{FE15114C-1D5E-4016-B604-68F9C631C6A7}" type="pres">
      <dgm:prSet presAssocID="{2CB02370-C5FD-4773-9BEA-709A508CE9ED}" presName="parentLeftMargin" presStyleLbl="node1" presStyleIdx="2" presStyleCnt="7"/>
      <dgm:spPr/>
      <dgm:t>
        <a:bodyPr/>
        <a:lstStyle/>
        <a:p>
          <a:endParaRPr lang="en-GB"/>
        </a:p>
      </dgm:t>
    </dgm:pt>
    <dgm:pt modelId="{6CCAFB28-BB08-4C5C-9E26-C1A0C6D5ACE4}" type="pres">
      <dgm:prSet presAssocID="{2CB02370-C5FD-4773-9BEA-709A508CE9ED}" presName="parentText" presStyleLbl="node1" presStyleIdx="3" presStyleCnt="7">
        <dgm:presLayoutVars>
          <dgm:chMax val="0"/>
          <dgm:bulletEnabled val="1"/>
        </dgm:presLayoutVars>
      </dgm:prSet>
      <dgm:spPr/>
      <dgm:t>
        <a:bodyPr/>
        <a:lstStyle/>
        <a:p>
          <a:endParaRPr lang="en-GB"/>
        </a:p>
      </dgm:t>
    </dgm:pt>
    <dgm:pt modelId="{6C81D306-6BC9-4783-9933-6BBC11AF9A1C}" type="pres">
      <dgm:prSet presAssocID="{2CB02370-C5FD-4773-9BEA-709A508CE9ED}" presName="negativeSpace" presStyleCnt="0"/>
      <dgm:spPr/>
    </dgm:pt>
    <dgm:pt modelId="{85692293-1286-4BF8-B346-2E711995E396}" type="pres">
      <dgm:prSet presAssocID="{2CB02370-C5FD-4773-9BEA-709A508CE9ED}" presName="childText" presStyleLbl="conFgAcc1" presStyleIdx="3" presStyleCnt="7">
        <dgm:presLayoutVars>
          <dgm:bulletEnabled val="1"/>
        </dgm:presLayoutVars>
      </dgm:prSet>
      <dgm:spPr/>
    </dgm:pt>
    <dgm:pt modelId="{B639FAEE-8908-4DCF-8EFB-B59606512FB3}" type="pres">
      <dgm:prSet presAssocID="{74015A70-8F1D-4EEB-A6A5-229D17BFA7F7}" presName="spaceBetweenRectangles" presStyleCnt="0"/>
      <dgm:spPr/>
    </dgm:pt>
    <dgm:pt modelId="{113153E3-CBE2-46E6-808E-EDE43EFB1EBB}" type="pres">
      <dgm:prSet presAssocID="{4C1DBA30-C0BA-43CF-8932-B1B6E0A34917}" presName="parentLin" presStyleCnt="0"/>
      <dgm:spPr/>
    </dgm:pt>
    <dgm:pt modelId="{108B72FB-66C8-4B9E-BF9E-8E9AE2CD7B22}" type="pres">
      <dgm:prSet presAssocID="{4C1DBA30-C0BA-43CF-8932-B1B6E0A34917}" presName="parentLeftMargin" presStyleLbl="node1" presStyleIdx="3" presStyleCnt="7"/>
      <dgm:spPr/>
      <dgm:t>
        <a:bodyPr/>
        <a:lstStyle/>
        <a:p>
          <a:endParaRPr lang="en-GB"/>
        </a:p>
      </dgm:t>
    </dgm:pt>
    <dgm:pt modelId="{C670D5A8-E0CF-4C96-AFF6-33829F1224BD}" type="pres">
      <dgm:prSet presAssocID="{4C1DBA30-C0BA-43CF-8932-B1B6E0A34917}" presName="parentText" presStyleLbl="node1" presStyleIdx="4" presStyleCnt="7">
        <dgm:presLayoutVars>
          <dgm:chMax val="0"/>
          <dgm:bulletEnabled val="1"/>
        </dgm:presLayoutVars>
      </dgm:prSet>
      <dgm:spPr/>
      <dgm:t>
        <a:bodyPr/>
        <a:lstStyle/>
        <a:p>
          <a:endParaRPr lang="en-GB"/>
        </a:p>
      </dgm:t>
    </dgm:pt>
    <dgm:pt modelId="{450C6A6F-E1B9-4C2D-987B-E5874B12EFF6}" type="pres">
      <dgm:prSet presAssocID="{4C1DBA30-C0BA-43CF-8932-B1B6E0A34917}" presName="negativeSpace" presStyleCnt="0"/>
      <dgm:spPr/>
    </dgm:pt>
    <dgm:pt modelId="{D99201F9-3164-4B5D-84A3-931C9CAD530C}" type="pres">
      <dgm:prSet presAssocID="{4C1DBA30-C0BA-43CF-8932-B1B6E0A34917}" presName="childText" presStyleLbl="conFgAcc1" presStyleIdx="4" presStyleCnt="7">
        <dgm:presLayoutVars>
          <dgm:bulletEnabled val="1"/>
        </dgm:presLayoutVars>
      </dgm:prSet>
      <dgm:spPr/>
    </dgm:pt>
    <dgm:pt modelId="{1BF7FF46-FF3D-4532-AAC1-A060587D878E}" type="pres">
      <dgm:prSet presAssocID="{A4B3D110-1061-4A80-BE01-A5D5AE9E900C}" presName="spaceBetweenRectangles" presStyleCnt="0"/>
      <dgm:spPr/>
    </dgm:pt>
    <dgm:pt modelId="{E36BD60B-EA7F-4130-BC93-C87B254F4C7A}" type="pres">
      <dgm:prSet presAssocID="{24BD9CF3-B7E5-4962-A8EE-77708117DA71}" presName="parentLin" presStyleCnt="0"/>
      <dgm:spPr/>
    </dgm:pt>
    <dgm:pt modelId="{60608B4D-656F-4CB6-8F6F-29AD41989FEA}" type="pres">
      <dgm:prSet presAssocID="{24BD9CF3-B7E5-4962-A8EE-77708117DA71}" presName="parentLeftMargin" presStyleLbl="node1" presStyleIdx="4" presStyleCnt="7"/>
      <dgm:spPr/>
      <dgm:t>
        <a:bodyPr/>
        <a:lstStyle/>
        <a:p>
          <a:endParaRPr lang="en-GB"/>
        </a:p>
      </dgm:t>
    </dgm:pt>
    <dgm:pt modelId="{DCEECBA4-9AC7-46C3-B5F0-B1E97A96E226}" type="pres">
      <dgm:prSet presAssocID="{24BD9CF3-B7E5-4962-A8EE-77708117DA71}" presName="parentText" presStyleLbl="node1" presStyleIdx="5" presStyleCnt="7" custLinFactNeighborX="-28037" custLinFactNeighborY="-6213">
        <dgm:presLayoutVars>
          <dgm:chMax val="0"/>
          <dgm:bulletEnabled val="1"/>
        </dgm:presLayoutVars>
      </dgm:prSet>
      <dgm:spPr/>
      <dgm:t>
        <a:bodyPr/>
        <a:lstStyle/>
        <a:p>
          <a:endParaRPr lang="en-GB"/>
        </a:p>
      </dgm:t>
    </dgm:pt>
    <dgm:pt modelId="{B45CF1D7-D4B6-40E3-B5B4-B129888FB92B}" type="pres">
      <dgm:prSet presAssocID="{24BD9CF3-B7E5-4962-A8EE-77708117DA71}" presName="negativeSpace" presStyleCnt="0"/>
      <dgm:spPr/>
    </dgm:pt>
    <dgm:pt modelId="{D318E7A4-369E-4540-8E01-A718779CD504}" type="pres">
      <dgm:prSet presAssocID="{24BD9CF3-B7E5-4962-A8EE-77708117DA71}" presName="childText" presStyleLbl="conFgAcc1" presStyleIdx="5" presStyleCnt="7">
        <dgm:presLayoutVars>
          <dgm:bulletEnabled val="1"/>
        </dgm:presLayoutVars>
      </dgm:prSet>
      <dgm:spPr/>
    </dgm:pt>
    <dgm:pt modelId="{5F98C951-680B-488B-843A-1670F9609742}" type="pres">
      <dgm:prSet presAssocID="{F9F63ED3-AF2C-4229-97B2-0647DB05C5EA}" presName="spaceBetweenRectangles" presStyleCnt="0"/>
      <dgm:spPr/>
    </dgm:pt>
    <dgm:pt modelId="{BD9BFC3C-667E-499A-8E60-594BF8091858}" type="pres">
      <dgm:prSet presAssocID="{7604D442-CC7C-47C8-A27E-C7D0600A8203}" presName="parentLin" presStyleCnt="0"/>
      <dgm:spPr/>
    </dgm:pt>
    <dgm:pt modelId="{2A900AE2-CA5A-4940-8082-E9559D7C439E}" type="pres">
      <dgm:prSet presAssocID="{7604D442-CC7C-47C8-A27E-C7D0600A8203}" presName="parentLeftMargin" presStyleLbl="node1" presStyleIdx="5" presStyleCnt="7"/>
      <dgm:spPr/>
      <dgm:t>
        <a:bodyPr/>
        <a:lstStyle/>
        <a:p>
          <a:endParaRPr lang="en-GB"/>
        </a:p>
      </dgm:t>
    </dgm:pt>
    <dgm:pt modelId="{CCAC3EB9-6A7B-4D3C-986A-2DB107FF8960}" type="pres">
      <dgm:prSet presAssocID="{7604D442-CC7C-47C8-A27E-C7D0600A8203}" presName="parentText" presStyleLbl="node1" presStyleIdx="6" presStyleCnt="7">
        <dgm:presLayoutVars>
          <dgm:chMax val="0"/>
          <dgm:bulletEnabled val="1"/>
        </dgm:presLayoutVars>
      </dgm:prSet>
      <dgm:spPr/>
      <dgm:t>
        <a:bodyPr/>
        <a:lstStyle/>
        <a:p>
          <a:endParaRPr lang="en-GB"/>
        </a:p>
      </dgm:t>
    </dgm:pt>
    <dgm:pt modelId="{E11FE601-E0DD-483E-AB1C-9741804D2E6E}" type="pres">
      <dgm:prSet presAssocID="{7604D442-CC7C-47C8-A27E-C7D0600A8203}" presName="negativeSpace" presStyleCnt="0"/>
      <dgm:spPr/>
    </dgm:pt>
    <dgm:pt modelId="{C9FDBAD2-5999-40A1-8875-4076CE7E6E1E}" type="pres">
      <dgm:prSet presAssocID="{7604D442-CC7C-47C8-A27E-C7D0600A8203}" presName="childText" presStyleLbl="conFgAcc1" presStyleIdx="6" presStyleCnt="7">
        <dgm:presLayoutVars>
          <dgm:bulletEnabled val="1"/>
        </dgm:presLayoutVars>
      </dgm:prSet>
      <dgm:spPr/>
    </dgm:pt>
  </dgm:ptLst>
  <dgm:cxnLst>
    <dgm:cxn modelId="{ED2F94D6-6C04-41ED-AAEC-4543AE6206D5}" type="presOf" srcId="{4C1DBA30-C0BA-43CF-8932-B1B6E0A34917}" destId="{C670D5A8-E0CF-4C96-AFF6-33829F1224BD}" srcOrd="1" destOrd="0" presId="urn:microsoft.com/office/officeart/2005/8/layout/list1"/>
    <dgm:cxn modelId="{DCA3FE50-6C17-4431-9713-55E45DDC7897}" srcId="{7A045ED2-ED58-479B-9D8F-2FFAB742C7C2}" destId="{AF67C32D-D71C-42E5-9EE2-D2A829226508}" srcOrd="2" destOrd="0" parTransId="{C23AB202-B279-47F1-8F79-B016101F10A4}" sibTransId="{3EB7CD44-3997-4A31-9A25-4B313CCCAA03}"/>
    <dgm:cxn modelId="{D5951E8C-1C5D-4016-BF6D-52D775E641A5}" srcId="{7A045ED2-ED58-479B-9D8F-2FFAB742C7C2}" destId="{2CB02370-C5FD-4773-9BEA-709A508CE9ED}" srcOrd="3" destOrd="0" parTransId="{26823167-2079-4D7A-883B-0F92A0C1DDA6}" sibTransId="{74015A70-8F1D-4EEB-A6A5-229D17BFA7F7}"/>
    <dgm:cxn modelId="{0E75A773-A20F-4F03-9B65-A4EE6F143A65}" srcId="{7A045ED2-ED58-479B-9D8F-2FFAB742C7C2}" destId="{E82B5262-D710-4B92-AEEE-34756F70653F}" srcOrd="1" destOrd="0" parTransId="{35C9EC10-01DC-46F5-8A09-828EDB3F0475}" sibTransId="{64CAA14E-6B85-4763-B929-C69CBA38C7EC}"/>
    <dgm:cxn modelId="{538E5728-6D1F-4CCE-B666-9B0AA626A95C}" type="presOf" srcId="{E82B5262-D710-4B92-AEEE-34756F70653F}" destId="{B0253810-DC5F-497A-8A7C-BAF2AA032821}" srcOrd="1" destOrd="0" presId="urn:microsoft.com/office/officeart/2005/8/layout/list1"/>
    <dgm:cxn modelId="{34D10F88-341F-4D84-A465-9788608AAC41}" srcId="{7A045ED2-ED58-479B-9D8F-2FFAB742C7C2}" destId="{24BD9CF3-B7E5-4962-A8EE-77708117DA71}" srcOrd="5" destOrd="0" parTransId="{21476CB0-AC0A-47F1-926D-2A52C6DC4F30}" sibTransId="{F9F63ED3-AF2C-4229-97B2-0647DB05C5EA}"/>
    <dgm:cxn modelId="{59439A38-0718-4440-A157-F9427D22A2DE}" type="presOf" srcId="{2CB02370-C5FD-4773-9BEA-709A508CE9ED}" destId="{6CCAFB28-BB08-4C5C-9E26-C1A0C6D5ACE4}" srcOrd="1" destOrd="0" presId="urn:microsoft.com/office/officeart/2005/8/layout/list1"/>
    <dgm:cxn modelId="{725B6D64-4EBF-4FE1-8F4D-D4D1BED72AC3}" type="presOf" srcId="{7A045ED2-ED58-479B-9D8F-2FFAB742C7C2}" destId="{BEA34070-870B-4D83-9866-DE517CB2A6F7}" srcOrd="0" destOrd="0" presId="urn:microsoft.com/office/officeart/2005/8/layout/list1"/>
    <dgm:cxn modelId="{6605B0C8-26BA-43A0-9235-F3FF279C338C}" type="presOf" srcId="{7604D442-CC7C-47C8-A27E-C7D0600A8203}" destId="{2A900AE2-CA5A-4940-8082-E9559D7C439E}" srcOrd="0" destOrd="0" presId="urn:microsoft.com/office/officeart/2005/8/layout/list1"/>
    <dgm:cxn modelId="{172A5215-D28A-413B-8086-650F5087CBD4}" srcId="{7A045ED2-ED58-479B-9D8F-2FFAB742C7C2}" destId="{7604D442-CC7C-47C8-A27E-C7D0600A8203}" srcOrd="6" destOrd="0" parTransId="{96BF7ABF-D500-47B9-A7BA-031EC03D4254}" sibTransId="{B353F424-3DAA-46B0-86FB-4BA1398A8466}"/>
    <dgm:cxn modelId="{290DFF9C-0E0A-427D-B948-204A4EAF7397}" type="presOf" srcId="{33943A0B-3AE7-4662-BC9B-0D2FEA21B106}" destId="{215697AA-B122-4711-B9BE-9D70B52ED806}" srcOrd="0" destOrd="0" presId="urn:microsoft.com/office/officeart/2005/8/layout/list1"/>
    <dgm:cxn modelId="{2714E6AA-6D45-4973-8C40-A052DA6D0476}" type="presOf" srcId="{2CB02370-C5FD-4773-9BEA-709A508CE9ED}" destId="{FE15114C-1D5E-4016-B604-68F9C631C6A7}" srcOrd="0" destOrd="0" presId="urn:microsoft.com/office/officeart/2005/8/layout/list1"/>
    <dgm:cxn modelId="{A4E87145-AE77-4CE9-9B9F-945B51154DF9}" type="presOf" srcId="{4C1DBA30-C0BA-43CF-8932-B1B6E0A34917}" destId="{108B72FB-66C8-4B9E-BF9E-8E9AE2CD7B22}" srcOrd="0" destOrd="0" presId="urn:microsoft.com/office/officeart/2005/8/layout/list1"/>
    <dgm:cxn modelId="{5A5895BA-F447-48DA-B440-DD400BD02384}" type="presOf" srcId="{E82B5262-D710-4B92-AEEE-34756F70653F}" destId="{C32B8DA5-24E9-4015-A568-2375F752E6E8}" srcOrd="0" destOrd="0" presId="urn:microsoft.com/office/officeart/2005/8/layout/list1"/>
    <dgm:cxn modelId="{791C6992-6CEF-4437-AC70-DFF8C78CB334}" type="presOf" srcId="{7604D442-CC7C-47C8-A27E-C7D0600A8203}" destId="{CCAC3EB9-6A7B-4D3C-986A-2DB107FF8960}" srcOrd="1" destOrd="0" presId="urn:microsoft.com/office/officeart/2005/8/layout/list1"/>
    <dgm:cxn modelId="{9B27E354-BF34-45A7-A6AE-C024CE73CFDD}" type="presOf" srcId="{AF67C32D-D71C-42E5-9EE2-D2A829226508}" destId="{5898FA5C-047A-4C27-9964-A375C88D31C1}" srcOrd="1" destOrd="0" presId="urn:microsoft.com/office/officeart/2005/8/layout/list1"/>
    <dgm:cxn modelId="{19AE7E21-5159-4D28-983B-A3C27F8F7FD7}" type="presOf" srcId="{AF67C32D-D71C-42E5-9EE2-D2A829226508}" destId="{B86B2940-A36F-4206-8F28-94FB2FB53D80}" srcOrd="0" destOrd="0" presId="urn:microsoft.com/office/officeart/2005/8/layout/list1"/>
    <dgm:cxn modelId="{0B83D961-72EE-484E-86E1-BC044B54186E}" srcId="{7A045ED2-ED58-479B-9D8F-2FFAB742C7C2}" destId="{33943A0B-3AE7-4662-BC9B-0D2FEA21B106}" srcOrd="0" destOrd="0" parTransId="{BCC08A5D-7873-4DD9-A100-98DCA67700EF}" sibTransId="{53F865B8-5656-42C8-A727-4E8577B85F1C}"/>
    <dgm:cxn modelId="{50E90B79-D62C-4C98-8DE9-C3AEDB500DCF}" srcId="{7A045ED2-ED58-479B-9D8F-2FFAB742C7C2}" destId="{4C1DBA30-C0BA-43CF-8932-B1B6E0A34917}" srcOrd="4" destOrd="0" parTransId="{A70FCF10-92F8-4B40-8544-38E67CF9571A}" sibTransId="{A4B3D110-1061-4A80-BE01-A5D5AE9E900C}"/>
    <dgm:cxn modelId="{91679E02-130C-4874-974B-86C6F2EDC7B8}" type="presOf" srcId="{24BD9CF3-B7E5-4962-A8EE-77708117DA71}" destId="{DCEECBA4-9AC7-46C3-B5F0-B1E97A96E226}" srcOrd="1" destOrd="0" presId="urn:microsoft.com/office/officeart/2005/8/layout/list1"/>
    <dgm:cxn modelId="{EDB94355-FD01-4507-AA67-E45EDEC54009}" type="presOf" srcId="{24BD9CF3-B7E5-4962-A8EE-77708117DA71}" destId="{60608B4D-656F-4CB6-8F6F-29AD41989FEA}" srcOrd="0" destOrd="0" presId="urn:microsoft.com/office/officeart/2005/8/layout/list1"/>
    <dgm:cxn modelId="{1D514371-88A9-41A2-8F00-FD4747FC48D8}" type="presOf" srcId="{33943A0B-3AE7-4662-BC9B-0D2FEA21B106}" destId="{4D8C2060-D5EE-4CC9-B831-2908D74BA580}" srcOrd="1" destOrd="0" presId="urn:microsoft.com/office/officeart/2005/8/layout/list1"/>
    <dgm:cxn modelId="{6738BB7D-2E69-4279-9D05-C2C8ADABF78B}" type="presParOf" srcId="{BEA34070-870B-4D83-9866-DE517CB2A6F7}" destId="{4EE91AAB-FF7B-4F98-81B4-1C2BA7788209}" srcOrd="0" destOrd="0" presId="urn:microsoft.com/office/officeart/2005/8/layout/list1"/>
    <dgm:cxn modelId="{5523D419-5E76-43B6-9922-807F8BFCED72}" type="presParOf" srcId="{4EE91AAB-FF7B-4F98-81B4-1C2BA7788209}" destId="{215697AA-B122-4711-B9BE-9D70B52ED806}" srcOrd="0" destOrd="0" presId="urn:microsoft.com/office/officeart/2005/8/layout/list1"/>
    <dgm:cxn modelId="{1AFD0062-4B88-4303-A06C-45C865D2D294}" type="presParOf" srcId="{4EE91AAB-FF7B-4F98-81B4-1C2BA7788209}" destId="{4D8C2060-D5EE-4CC9-B831-2908D74BA580}" srcOrd="1" destOrd="0" presId="urn:microsoft.com/office/officeart/2005/8/layout/list1"/>
    <dgm:cxn modelId="{236D9C2C-C395-4086-A8BC-E24DC6C1C2B9}" type="presParOf" srcId="{BEA34070-870B-4D83-9866-DE517CB2A6F7}" destId="{7FEDCDAB-2343-4B75-A594-0054EB6EF5B1}" srcOrd="1" destOrd="0" presId="urn:microsoft.com/office/officeart/2005/8/layout/list1"/>
    <dgm:cxn modelId="{64866FB8-62EB-4667-BBB8-3A96A77F01E4}" type="presParOf" srcId="{BEA34070-870B-4D83-9866-DE517CB2A6F7}" destId="{D113954D-DEDF-436D-8543-A07774852069}" srcOrd="2" destOrd="0" presId="urn:microsoft.com/office/officeart/2005/8/layout/list1"/>
    <dgm:cxn modelId="{1B9B0512-C838-462F-8C01-F173B0D0FAD8}" type="presParOf" srcId="{BEA34070-870B-4D83-9866-DE517CB2A6F7}" destId="{DADCD017-532A-4796-865B-93C617C865AA}" srcOrd="3" destOrd="0" presId="urn:microsoft.com/office/officeart/2005/8/layout/list1"/>
    <dgm:cxn modelId="{A730804A-F22C-40EB-A716-CA0513E1CBF1}" type="presParOf" srcId="{BEA34070-870B-4D83-9866-DE517CB2A6F7}" destId="{65DB362F-5782-4706-AC4F-F99247C3313D}" srcOrd="4" destOrd="0" presId="urn:microsoft.com/office/officeart/2005/8/layout/list1"/>
    <dgm:cxn modelId="{CBBC6D7D-2670-4534-B695-7745171E34DA}" type="presParOf" srcId="{65DB362F-5782-4706-AC4F-F99247C3313D}" destId="{C32B8DA5-24E9-4015-A568-2375F752E6E8}" srcOrd="0" destOrd="0" presId="urn:microsoft.com/office/officeart/2005/8/layout/list1"/>
    <dgm:cxn modelId="{05C46EDF-97A6-45E8-90E6-A8E9BD9ADAA7}" type="presParOf" srcId="{65DB362F-5782-4706-AC4F-F99247C3313D}" destId="{B0253810-DC5F-497A-8A7C-BAF2AA032821}" srcOrd="1" destOrd="0" presId="urn:microsoft.com/office/officeart/2005/8/layout/list1"/>
    <dgm:cxn modelId="{6EBA3DEC-65A6-49BF-B110-4255B18AAA39}" type="presParOf" srcId="{BEA34070-870B-4D83-9866-DE517CB2A6F7}" destId="{363921A3-715B-4114-B99D-CE5F98A23E1B}" srcOrd="5" destOrd="0" presId="urn:microsoft.com/office/officeart/2005/8/layout/list1"/>
    <dgm:cxn modelId="{B91E7EC7-AB14-4013-B777-B44428D55BF5}" type="presParOf" srcId="{BEA34070-870B-4D83-9866-DE517CB2A6F7}" destId="{C79F0C55-B21C-4F5C-B89F-FA02212EB14A}" srcOrd="6" destOrd="0" presId="urn:microsoft.com/office/officeart/2005/8/layout/list1"/>
    <dgm:cxn modelId="{ACA63AE2-FC4C-42D5-86CA-424A69340F2D}" type="presParOf" srcId="{BEA34070-870B-4D83-9866-DE517CB2A6F7}" destId="{A0A79E2C-BB56-40BD-8F85-5D65CA871D82}" srcOrd="7" destOrd="0" presId="urn:microsoft.com/office/officeart/2005/8/layout/list1"/>
    <dgm:cxn modelId="{0381336F-1807-4E70-955A-EB59A297DFB4}" type="presParOf" srcId="{BEA34070-870B-4D83-9866-DE517CB2A6F7}" destId="{65E281F1-CCD7-4251-916B-A83F6501E6EB}" srcOrd="8" destOrd="0" presId="urn:microsoft.com/office/officeart/2005/8/layout/list1"/>
    <dgm:cxn modelId="{D8EC59AC-F933-450B-AC0E-093F6CE58BFD}" type="presParOf" srcId="{65E281F1-CCD7-4251-916B-A83F6501E6EB}" destId="{B86B2940-A36F-4206-8F28-94FB2FB53D80}" srcOrd="0" destOrd="0" presId="urn:microsoft.com/office/officeart/2005/8/layout/list1"/>
    <dgm:cxn modelId="{5DEC5560-516F-42BD-A548-D156EA1743DF}" type="presParOf" srcId="{65E281F1-CCD7-4251-916B-A83F6501E6EB}" destId="{5898FA5C-047A-4C27-9964-A375C88D31C1}" srcOrd="1" destOrd="0" presId="urn:microsoft.com/office/officeart/2005/8/layout/list1"/>
    <dgm:cxn modelId="{094A23EF-F538-4B75-B29A-E97691D429F0}" type="presParOf" srcId="{BEA34070-870B-4D83-9866-DE517CB2A6F7}" destId="{7CF75422-96D8-47EE-BACA-74CD1B5D2AB0}" srcOrd="9" destOrd="0" presId="urn:microsoft.com/office/officeart/2005/8/layout/list1"/>
    <dgm:cxn modelId="{C93BBA99-FB6B-4E0D-AD07-FE199BD8B25D}" type="presParOf" srcId="{BEA34070-870B-4D83-9866-DE517CB2A6F7}" destId="{81229A6B-0710-441F-9380-388430AE4C95}" srcOrd="10" destOrd="0" presId="urn:microsoft.com/office/officeart/2005/8/layout/list1"/>
    <dgm:cxn modelId="{F89E1EA5-51A6-4538-8FCF-D0309DC711F1}" type="presParOf" srcId="{BEA34070-870B-4D83-9866-DE517CB2A6F7}" destId="{C0D1AAB5-9362-46BE-AE02-774A39048FC2}" srcOrd="11" destOrd="0" presId="urn:microsoft.com/office/officeart/2005/8/layout/list1"/>
    <dgm:cxn modelId="{BC807AAF-66F3-4C65-86A1-2A4228945DB0}" type="presParOf" srcId="{BEA34070-870B-4D83-9866-DE517CB2A6F7}" destId="{48B0B125-53C4-47CB-A6CA-C3CBD6551E96}" srcOrd="12" destOrd="0" presId="urn:microsoft.com/office/officeart/2005/8/layout/list1"/>
    <dgm:cxn modelId="{A7FB7C25-DA33-489D-97FE-C52C7451FEE1}" type="presParOf" srcId="{48B0B125-53C4-47CB-A6CA-C3CBD6551E96}" destId="{FE15114C-1D5E-4016-B604-68F9C631C6A7}" srcOrd="0" destOrd="0" presId="urn:microsoft.com/office/officeart/2005/8/layout/list1"/>
    <dgm:cxn modelId="{C78E7683-4A79-48DA-A4F2-7AF6BC370623}" type="presParOf" srcId="{48B0B125-53C4-47CB-A6CA-C3CBD6551E96}" destId="{6CCAFB28-BB08-4C5C-9E26-C1A0C6D5ACE4}" srcOrd="1" destOrd="0" presId="urn:microsoft.com/office/officeart/2005/8/layout/list1"/>
    <dgm:cxn modelId="{D242454F-D317-4417-8EDF-7E29EE9FAE15}" type="presParOf" srcId="{BEA34070-870B-4D83-9866-DE517CB2A6F7}" destId="{6C81D306-6BC9-4783-9933-6BBC11AF9A1C}" srcOrd="13" destOrd="0" presId="urn:microsoft.com/office/officeart/2005/8/layout/list1"/>
    <dgm:cxn modelId="{13C6F591-0257-4BCA-990E-F2CF30074DBB}" type="presParOf" srcId="{BEA34070-870B-4D83-9866-DE517CB2A6F7}" destId="{85692293-1286-4BF8-B346-2E711995E396}" srcOrd="14" destOrd="0" presId="urn:microsoft.com/office/officeart/2005/8/layout/list1"/>
    <dgm:cxn modelId="{5471FC7F-1C9B-4A8E-BCDF-CB24589DF236}" type="presParOf" srcId="{BEA34070-870B-4D83-9866-DE517CB2A6F7}" destId="{B639FAEE-8908-4DCF-8EFB-B59606512FB3}" srcOrd="15" destOrd="0" presId="urn:microsoft.com/office/officeart/2005/8/layout/list1"/>
    <dgm:cxn modelId="{932B190D-F512-463C-83BD-CA4CC6E75759}" type="presParOf" srcId="{BEA34070-870B-4D83-9866-DE517CB2A6F7}" destId="{113153E3-CBE2-46E6-808E-EDE43EFB1EBB}" srcOrd="16" destOrd="0" presId="urn:microsoft.com/office/officeart/2005/8/layout/list1"/>
    <dgm:cxn modelId="{3B263A83-6A28-41C5-8DA4-82C7FB7F4C80}" type="presParOf" srcId="{113153E3-CBE2-46E6-808E-EDE43EFB1EBB}" destId="{108B72FB-66C8-4B9E-BF9E-8E9AE2CD7B22}" srcOrd="0" destOrd="0" presId="urn:microsoft.com/office/officeart/2005/8/layout/list1"/>
    <dgm:cxn modelId="{1A2816B9-CE40-42B7-8FDF-1BF5357F48B8}" type="presParOf" srcId="{113153E3-CBE2-46E6-808E-EDE43EFB1EBB}" destId="{C670D5A8-E0CF-4C96-AFF6-33829F1224BD}" srcOrd="1" destOrd="0" presId="urn:microsoft.com/office/officeart/2005/8/layout/list1"/>
    <dgm:cxn modelId="{30E23FEA-5982-4B93-8DCC-52E99962B84F}" type="presParOf" srcId="{BEA34070-870B-4D83-9866-DE517CB2A6F7}" destId="{450C6A6F-E1B9-4C2D-987B-E5874B12EFF6}" srcOrd="17" destOrd="0" presId="urn:microsoft.com/office/officeart/2005/8/layout/list1"/>
    <dgm:cxn modelId="{FD1A8F68-BD3B-4F9D-A3E7-A7DE7C4BCE6D}" type="presParOf" srcId="{BEA34070-870B-4D83-9866-DE517CB2A6F7}" destId="{D99201F9-3164-4B5D-84A3-931C9CAD530C}" srcOrd="18" destOrd="0" presId="urn:microsoft.com/office/officeart/2005/8/layout/list1"/>
    <dgm:cxn modelId="{35C68814-5F4C-4E0E-8812-E6799F80F263}" type="presParOf" srcId="{BEA34070-870B-4D83-9866-DE517CB2A6F7}" destId="{1BF7FF46-FF3D-4532-AAC1-A060587D878E}" srcOrd="19" destOrd="0" presId="urn:microsoft.com/office/officeart/2005/8/layout/list1"/>
    <dgm:cxn modelId="{96209762-51E9-4125-B218-45DACECAACEE}" type="presParOf" srcId="{BEA34070-870B-4D83-9866-DE517CB2A6F7}" destId="{E36BD60B-EA7F-4130-BC93-C87B254F4C7A}" srcOrd="20" destOrd="0" presId="urn:microsoft.com/office/officeart/2005/8/layout/list1"/>
    <dgm:cxn modelId="{8B0C32FD-92C3-418A-8915-C4DDF5F7C9BC}" type="presParOf" srcId="{E36BD60B-EA7F-4130-BC93-C87B254F4C7A}" destId="{60608B4D-656F-4CB6-8F6F-29AD41989FEA}" srcOrd="0" destOrd="0" presId="urn:microsoft.com/office/officeart/2005/8/layout/list1"/>
    <dgm:cxn modelId="{10A8E73D-6056-4052-A286-E802FC54D438}" type="presParOf" srcId="{E36BD60B-EA7F-4130-BC93-C87B254F4C7A}" destId="{DCEECBA4-9AC7-46C3-B5F0-B1E97A96E226}" srcOrd="1" destOrd="0" presId="urn:microsoft.com/office/officeart/2005/8/layout/list1"/>
    <dgm:cxn modelId="{BA114CEE-EE52-4DE0-B099-BE68FD775E83}" type="presParOf" srcId="{BEA34070-870B-4D83-9866-DE517CB2A6F7}" destId="{B45CF1D7-D4B6-40E3-B5B4-B129888FB92B}" srcOrd="21" destOrd="0" presId="urn:microsoft.com/office/officeart/2005/8/layout/list1"/>
    <dgm:cxn modelId="{1A6698F4-80FA-43CA-8AAC-145998F6EDCF}" type="presParOf" srcId="{BEA34070-870B-4D83-9866-DE517CB2A6F7}" destId="{D318E7A4-369E-4540-8E01-A718779CD504}" srcOrd="22" destOrd="0" presId="urn:microsoft.com/office/officeart/2005/8/layout/list1"/>
    <dgm:cxn modelId="{B2701AF2-11E4-4743-87BF-52C6EA898CAA}" type="presParOf" srcId="{BEA34070-870B-4D83-9866-DE517CB2A6F7}" destId="{5F98C951-680B-488B-843A-1670F9609742}" srcOrd="23" destOrd="0" presId="urn:microsoft.com/office/officeart/2005/8/layout/list1"/>
    <dgm:cxn modelId="{974F9474-A836-4BD9-8BDA-B556AEAF66E3}" type="presParOf" srcId="{BEA34070-870B-4D83-9866-DE517CB2A6F7}" destId="{BD9BFC3C-667E-499A-8E60-594BF8091858}" srcOrd="24" destOrd="0" presId="urn:microsoft.com/office/officeart/2005/8/layout/list1"/>
    <dgm:cxn modelId="{724ACA1C-4F53-40FF-B2A8-8609F2D9409A}" type="presParOf" srcId="{BD9BFC3C-667E-499A-8E60-594BF8091858}" destId="{2A900AE2-CA5A-4940-8082-E9559D7C439E}" srcOrd="0" destOrd="0" presId="urn:microsoft.com/office/officeart/2005/8/layout/list1"/>
    <dgm:cxn modelId="{42033BA6-8A77-47A0-A856-5C775D1E5629}" type="presParOf" srcId="{BD9BFC3C-667E-499A-8E60-594BF8091858}" destId="{CCAC3EB9-6A7B-4D3C-986A-2DB107FF8960}" srcOrd="1" destOrd="0" presId="urn:microsoft.com/office/officeart/2005/8/layout/list1"/>
    <dgm:cxn modelId="{9D52F102-FED5-448D-9552-A372001551AB}" type="presParOf" srcId="{BEA34070-870B-4D83-9866-DE517CB2A6F7}" destId="{E11FE601-E0DD-483E-AB1C-9741804D2E6E}" srcOrd="25" destOrd="0" presId="urn:microsoft.com/office/officeart/2005/8/layout/list1"/>
    <dgm:cxn modelId="{4D544A30-5058-427F-9E73-2A90ADF36154}" type="presParOf" srcId="{BEA34070-870B-4D83-9866-DE517CB2A6F7}" destId="{C9FDBAD2-5999-40A1-8875-4076CE7E6E1E}" srcOrd="2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F90308-86B6-4E53-BCE8-B07C875681D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A95C81E-04C7-4451-978B-EE70945608FC}">
      <dgm:prSet/>
      <dgm:spPr/>
      <dgm:t>
        <a:bodyPr/>
        <a:lstStyle/>
        <a:p>
          <a:r>
            <a:rPr lang="en-US"/>
            <a:t>The following preprocessing steps were done before analysing the dataset:</a:t>
          </a:r>
        </a:p>
      </dgm:t>
    </dgm:pt>
    <dgm:pt modelId="{F2420377-B21B-49D8-93FC-64C906F665EB}" type="parTrans" cxnId="{BE766983-4063-4FA4-8769-8A9612BE1A38}">
      <dgm:prSet/>
      <dgm:spPr/>
      <dgm:t>
        <a:bodyPr/>
        <a:lstStyle/>
        <a:p>
          <a:endParaRPr lang="en-US"/>
        </a:p>
      </dgm:t>
    </dgm:pt>
    <dgm:pt modelId="{05FE5DD9-8666-49C3-A02B-56B8C9C91EBC}" type="sibTrans" cxnId="{BE766983-4063-4FA4-8769-8A9612BE1A38}">
      <dgm:prSet/>
      <dgm:spPr/>
      <dgm:t>
        <a:bodyPr/>
        <a:lstStyle/>
        <a:p>
          <a:endParaRPr lang="en-US"/>
        </a:p>
      </dgm:t>
    </dgm:pt>
    <dgm:pt modelId="{642DB2BF-9D17-41F2-B154-392FA903FB92}">
      <dgm:prSet/>
      <dgm:spPr/>
      <dgm:t>
        <a:bodyPr/>
        <a:lstStyle/>
        <a:p>
          <a:r>
            <a:rPr lang="en-US"/>
            <a:t>Replacing missing values with the mean</a:t>
          </a:r>
        </a:p>
      </dgm:t>
    </dgm:pt>
    <dgm:pt modelId="{9FF7683B-3074-440A-BEF9-8CA6F570A57F}" type="parTrans" cxnId="{6351B172-0425-4D50-95BF-E3618ED3A259}">
      <dgm:prSet/>
      <dgm:spPr/>
      <dgm:t>
        <a:bodyPr/>
        <a:lstStyle/>
        <a:p>
          <a:endParaRPr lang="en-US"/>
        </a:p>
      </dgm:t>
    </dgm:pt>
    <dgm:pt modelId="{6B8C235C-7518-491B-AA7B-2D017BD53CBB}" type="sibTrans" cxnId="{6351B172-0425-4D50-95BF-E3618ED3A259}">
      <dgm:prSet/>
      <dgm:spPr/>
      <dgm:t>
        <a:bodyPr/>
        <a:lstStyle/>
        <a:p>
          <a:endParaRPr lang="en-US"/>
        </a:p>
      </dgm:t>
    </dgm:pt>
    <dgm:pt modelId="{A94E7BF7-15FC-4783-9CA7-68447A8EB847}">
      <dgm:prSet/>
      <dgm:spPr/>
      <dgm:t>
        <a:bodyPr/>
        <a:lstStyle/>
        <a:p>
          <a:r>
            <a:rPr lang="en-US"/>
            <a:t>Removing duplicates record</a:t>
          </a:r>
        </a:p>
      </dgm:t>
    </dgm:pt>
    <dgm:pt modelId="{4AEB2126-47DC-4D67-9CB8-CE69A6A62768}" type="parTrans" cxnId="{527E51FE-62EB-469C-A521-5DD110EEFD84}">
      <dgm:prSet/>
      <dgm:spPr/>
      <dgm:t>
        <a:bodyPr/>
        <a:lstStyle/>
        <a:p>
          <a:endParaRPr lang="en-US"/>
        </a:p>
      </dgm:t>
    </dgm:pt>
    <dgm:pt modelId="{5AED1F4B-3DC8-4F68-9F9D-37B0A540EC15}" type="sibTrans" cxnId="{527E51FE-62EB-469C-A521-5DD110EEFD84}">
      <dgm:prSet/>
      <dgm:spPr/>
      <dgm:t>
        <a:bodyPr/>
        <a:lstStyle/>
        <a:p>
          <a:endParaRPr lang="en-US"/>
        </a:p>
      </dgm:t>
    </dgm:pt>
    <dgm:pt modelId="{D66F50AF-3A80-4BAA-B9C6-77F16A902DAA}">
      <dgm:prSet/>
      <dgm:spPr/>
      <dgm:t>
        <a:bodyPr/>
        <a:lstStyle/>
        <a:p>
          <a:r>
            <a:rPr lang="en-US"/>
            <a:t>Removing records of participants below 18 years</a:t>
          </a:r>
        </a:p>
      </dgm:t>
    </dgm:pt>
    <dgm:pt modelId="{398F8D9A-0E69-4888-B019-61C31D62C863}" type="parTrans" cxnId="{C3332A71-9683-40EA-AEAB-147E76869C46}">
      <dgm:prSet/>
      <dgm:spPr/>
      <dgm:t>
        <a:bodyPr/>
        <a:lstStyle/>
        <a:p>
          <a:endParaRPr lang="en-US"/>
        </a:p>
      </dgm:t>
    </dgm:pt>
    <dgm:pt modelId="{83CF26F2-49E4-4D7F-9E40-AD24011B1F2F}" type="sibTrans" cxnId="{C3332A71-9683-40EA-AEAB-147E76869C46}">
      <dgm:prSet/>
      <dgm:spPr/>
      <dgm:t>
        <a:bodyPr/>
        <a:lstStyle/>
        <a:p>
          <a:endParaRPr lang="en-US"/>
        </a:p>
      </dgm:t>
    </dgm:pt>
    <dgm:pt modelId="{23EA2227-FD4B-4F21-AAA9-60BF2821D66D}">
      <dgm:prSet/>
      <dgm:spPr/>
      <dgm:t>
        <a:bodyPr/>
        <a:lstStyle/>
        <a:p>
          <a:r>
            <a:rPr lang="en-US"/>
            <a:t>Creating a calculated column, BMI</a:t>
          </a:r>
          <a:br>
            <a:rPr lang="en-US"/>
          </a:br>
          <a:endParaRPr lang="en-US"/>
        </a:p>
      </dgm:t>
    </dgm:pt>
    <dgm:pt modelId="{B9F438C1-F725-4B88-9D7E-582B9E8F2BD0}" type="parTrans" cxnId="{4E405759-B0FB-48C6-A398-79EC8A7A83C5}">
      <dgm:prSet/>
      <dgm:spPr/>
      <dgm:t>
        <a:bodyPr/>
        <a:lstStyle/>
        <a:p>
          <a:endParaRPr lang="en-US"/>
        </a:p>
      </dgm:t>
    </dgm:pt>
    <dgm:pt modelId="{A7BFABD6-9376-42D8-AF40-55B5AFC159A9}" type="sibTrans" cxnId="{4E405759-B0FB-48C6-A398-79EC8A7A83C5}">
      <dgm:prSet/>
      <dgm:spPr/>
      <dgm:t>
        <a:bodyPr/>
        <a:lstStyle/>
        <a:p>
          <a:endParaRPr lang="en-US"/>
        </a:p>
      </dgm:t>
    </dgm:pt>
    <dgm:pt modelId="{253247C4-531A-458A-A449-3548E23C5D66}" type="pres">
      <dgm:prSet presAssocID="{F4F90308-86B6-4E53-BCE8-B07C875681DB}" presName="linear" presStyleCnt="0">
        <dgm:presLayoutVars>
          <dgm:animLvl val="lvl"/>
          <dgm:resizeHandles val="exact"/>
        </dgm:presLayoutVars>
      </dgm:prSet>
      <dgm:spPr/>
      <dgm:t>
        <a:bodyPr/>
        <a:lstStyle/>
        <a:p>
          <a:endParaRPr lang="en-GB"/>
        </a:p>
      </dgm:t>
    </dgm:pt>
    <dgm:pt modelId="{20D594B9-2FFA-4C95-8024-15872500FC6D}" type="pres">
      <dgm:prSet presAssocID="{EA95C81E-04C7-4451-978B-EE70945608FC}" presName="parentText" presStyleLbl="node1" presStyleIdx="0" presStyleCnt="5">
        <dgm:presLayoutVars>
          <dgm:chMax val="0"/>
          <dgm:bulletEnabled val="1"/>
        </dgm:presLayoutVars>
      </dgm:prSet>
      <dgm:spPr/>
      <dgm:t>
        <a:bodyPr/>
        <a:lstStyle/>
        <a:p>
          <a:endParaRPr lang="en-GB"/>
        </a:p>
      </dgm:t>
    </dgm:pt>
    <dgm:pt modelId="{54C4CC81-B98B-437A-BB8B-FC081D7D34FC}" type="pres">
      <dgm:prSet presAssocID="{05FE5DD9-8666-49C3-A02B-56B8C9C91EBC}" presName="spacer" presStyleCnt="0"/>
      <dgm:spPr/>
    </dgm:pt>
    <dgm:pt modelId="{0D51FAF7-5CEB-45EF-84B5-24174EF1E1F9}" type="pres">
      <dgm:prSet presAssocID="{642DB2BF-9D17-41F2-B154-392FA903FB92}" presName="parentText" presStyleLbl="node1" presStyleIdx="1" presStyleCnt="5">
        <dgm:presLayoutVars>
          <dgm:chMax val="0"/>
          <dgm:bulletEnabled val="1"/>
        </dgm:presLayoutVars>
      </dgm:prSet>
      <dgm:spPr/>
      <dgm:t>
        <a:bodyPr/>
        <a:lstStyle/>
        <a:p>
          <a:endParaRPr lang="en-GB"/>
        </a:p>
      </dgm:t>
    </dgm:pt>
    <dgm:pt modelId="{FBBB99DD-DE25-474D-B5ED-D930327123CB}" type="pres">
      <dgm:prSet presAssocID="{6B8C235C-7518-491B-AA7B-2D017BD53CBB}" presName="spacer" presStyleCnt="0"/>
      <dgm:spPr/>
    </dgm:pt>
    <dgm:pt modelId="{FBCB0772-C1CF-4262-914B-D695C4543DBC}" type="pres">
      <dgm:prSet presAssocID="{A94E7BF7-15FC-4783-9CA7-68447A8EB847}" presName="parentText" presStyleLbl="node1" presStyleIdx="2" presStyleCnt="5">
        <dgm:presLayoutVars>
          <dgm:chMax val="0"/>
          <dgm:bulletEnabled val="1"/>
        </dgm:presLayoutVars>
      </dgm:prSet>
      <dgm:spPr/>
      <dgm:t>
        <a:bodyPr/>
        <a:lstStyle/>
        <a:p>
          <a:endParaRPr lang="en-GB"/>
        </a:p>
      </dgm:t>
    </dgm:pt>
    <dgm:pt modelId="{ABE8017E-BEFD-416C-8EA8-41D553E9712B}" type="pres">
      <dgm:prSet presAssocID="{5AED1F4B-3DC8-4F68-9F9D-37B0A540EC15}" presName="spacer" presStyleCnt="0"/>
      <dgm:spPr/>
    </dgm:pt>
    <dgm:pt modelId="{69EB6E84-2956-4BF6-8297-21D7DE0BB896}" type="pres">
      <dgm:prSet presAssocID="{D66F50AF-3A80-4BAA-B9C6-77F16A902DAA}" presName="parentText" presStyleLbl="node1" presStyleIdx="3" presStyleCnt="5">
        <dgm:presLayoutVars>
          <dgm:chMax val="0"/>
          <dgm:bulletEnabled val="1"/>
        </dgm:presLayoutVars>
      </dgm:prSet>
      <dgm:spPr/>
      <dgm:t>
        <a:bodyPr/>
        <a:lstStyle/>
        <a:p>
          <a:endParaRPr lang="en-GB"/>
        </a:p>
      </dgm:t>
    </dgm:pt>
    <dgm:pt modelId="{7F04547F-D9B2-4254-A04F-0B0844264741}" type="pres">
      <dgm:prSet presAssocID="{83CF26F2-49E4-4D7F-9E40-AD24011B1F2F}" presName="spacer" presStyleCnt="0"/>
      <dgm:spPr/>
    </dgm:pt>
    <dgm:pt modelId="{45EB89CF-E064-4B03-AD67-B7F6184401D7}" type="pres">
      <dgm:prSet presAssocID="{23EA2227-FD4B-4F21-AAA9-60BF2821D66D}" presName="parentText" presStyleLbl="node1" presStyleIdx="4" presStyleCnt="5">
        <dgm:presLayoutVars>
          <dgm:chMax val="0"/>
          <dgm:bulletEnabled val="1"/>
        </dgm:presLayoutVars>
      </dgm:prSet>
      <dgm:spPr/>
      <dgm:t>
        <a:bodyPr/>
        <a:lstStyle/>
        <a:p>
          <a:endParaRPr lang="en-GB"/>
        </a:p>
      </dgm:t>
    </dgm:pt>
  </dgm:ptLst>
  <dgm:cxnLst>
    <dgm:cxn modelId="{527E51FE-62EB-469C-A521-5DD110EEFD84}" srcId="{F4F90308-86B6-4E53-BCE8-B07C875681DB}" destId="{A94E7BF7-15FC-4783-9CA7-68447A8EB847}" srcOrd="2" destOrd="0" parTransId="{4AEB2126-47DC-4D67-9CB8-CE69A6A62768}" sibTransId="{5AED1F4B-3DC8-4F68-9F9D-37B0A540EC15}"/>
    <dgm:cxn modelId="{C3332A71-9683-40EA-AEAB-147E76869C46}" srcId="{F4F90308-86B6-4E53-BCE8-B07C875681DB}" destId="{D66F50AF-3A80-4BAA-B9C6-77F16A902DAA}" srcOrd="3" destOrd="0" parTransId="{398F8D9A-0E69-4888-B019-61C31D62C863}" sibTransId="{83CF26F2-49E4-4D7F-9E40-AD24011B1F2F}"/>
    <dgm:cxn modelId="{8118F7EE-2862-46AA-950D-18E0C055D72D}" type="presOf" srcId="{A94E7BF7-15FC-4783-9CA7-68447A8EB847}" destId="{FBCB0772-C1CF-4262-914B-D695C4543DBC}" srcOrd="0" destOrd="0" presId="urn:microsoft.com/office/officeart/2005/8/layout/vList2"/>
    <dgm:cxn modelId="{CD009D7A-41AE-4A98-959D-5D1F55A6D670}" type="presOf" srcId="{642DB2BF-9D17-41F2-B154-392FA903FB92}" destId="{0D51FAF7-5CEB-45EF-84B5-24174EF1E1F9}" srcOrd="0" destOrd="0" presId="urn:microsoft.com/office/officeart/2005/8/layout/vList2"/>
    <dgm:cxn modelId="{33CC2710-91AE-42A0-A8F9-2C039227B068}" type="presOf" srcId="{F4F90308-86B6-4E53-BCE8-B07C875681DB}" destId="{253247C4-531A-458A-A449-3548E23C5D66}" srcOrd="0" destOrd="0" presId="urn:microsoft.com/office/officeart/2005/8/layout/vList2"/>
    <dgm:cxn modelId="{DA2EFB71-7639-4451-A895-4E6D3C552671}" type="presOf" srcId="{23EA2227-FD4B-4F21-AAA9-60BF2821D66D}" destId="{45EB89CF-E064-4B03-AD67-B7F6184401D7}" srcOrd="0" destOrd="0" presId="urn:microsoft.com/office/officeart/2005/8/layout/vList2"/>
    <dgm:cxn modelId="{BE766983-4063-4FA4-8769-8A9612BE1A38}" srcId="{F4F90308-86B6-4E53-BCE8-B07C875681DB}" destId="{EA95C81E-04C7-4451-978B-EE70945608FC}" srcOrd="0" destOrd="0" parTransId="{F2420377-B21B-49D8-93FC-64C906F665EB}" sibTransId="{05FE5DD9-8666-49C3-A02B-56B8C9C91EBC}"/>
    <dgm:cxn modelId="{C8CF5BE6-3BED-4947-80F4-BE7998247308}" type="presOf" srcId="{EA95C81E-04C7-4451-978B-EE70945608FC}" destId="{20D594B9-2FFA-4C95-8024-15872500FC6D}" srcOrd="0" destOrd="0" presId="urn:microsoft.com/office/officeart/2005/8/layout/vList2"/>
    <dgm:cxn modelId="{4E405759-B0FB-48C6-A398-79EC8A7A83C5}" srcId="{F4F90308-86B6-4E53-BCE8-B07C875681DB}" destId="{23EA2227-FD4B-4F21-AAA9-60BF2821D66D}" srcOrd="4" destOrd="0" parTransId="{B9F438C1-F725-4B88-9D7E-582B9E8F2BD0}" sibTransId="{A7BFABD6-9376-42D8-AF40-55B5AFC159A9}"/>
    <dgm:cxn modelId="{830F0F91-05F9-4E6B-BC9C-D3CB1ED6552C}" type="presOf" srcId="{D66F50AF-3A80-4BAA-B9C6-77F16A902DAA}" destId="{69EB6E84-2956-4BF6-8297-21D7DE0BB896}" srcOrd="0" destOrd="0" presId="urn:microsoft.com/office/officeart/2005/8/layout/vList2"/>
    <dgm:cxn modelId="{6351B172-0425-4D50-95BF-E3618ED3A259}" srcId="{F4F90308-86B6-4E53-BCE8-B07C875681DB}" destId="{642DB2BF-9D17-41F2-B154-392FA903FB92}" srcOrd="1" destOrd="0" parTransId="{9FF7683B-3074-440A-BEF9-8CA6F570A57F}" sibTransId="{6B8C235C-7518-491B-AA7B-2D017BD53CBB}"/>
    <dgm:cxn modelId="{5F09AB41-D491-481F-B2C6-27525AE78616}" type="presParOf" srcId="{253247C4-531A-458A-A449-3548E23C5D66}" destId="{20D594B9-2FFA-4C95-8024-15872500FC6D}" srcOrd="0" destOrd="0" presId="urn:microsoft.com/office/officeart/2005/8/layout/vList2"/>
    <dgm:cxn modelId="{1F398230-A005-49C4-B8E5-CE55407E5959}" type="presParOf" srcId="{253247C4-531A-458A-A449-3548E23C5D66}" destId="{54C4CC81-B98B-437A-BB8B-FC081D7D34FC}" srcOrd="1" destOrd="0" presId="urn:microsoft.com/office/officeart/2005/8/layout/vList2"/>
    <dgm:cxn modelId="{A65B2E88-1305-488E-9EE7-978CB0BB2E08}" type="presParOf" srcId="{253247C4-531A-458A-A449-3548E23C5D66}" destId="{0D51FAF7-5CEB-45EF-84B5-24174EF1E1F9}" srcOrd="2" destOrd="0" presId="urn:microsoft.com/office/officeart/2005/8/layout/vList2"/>
    <dgm:cxn modelId="{1BB56102-69E0-4607-83C0-99FA86C3AF2F}" type="presParOf" srcId="{253247C4-531A-458A-A449-3548E23C5D66}" destId="{FBBB99DD-DE25-474D-B5ED-D930327123CB}" srcOrd="3" destOrd="0" presId="urn:microsoft.com/office/officeart/2005/8/layout/vList2"/>
    <dgm:cxn modelId="{A9529A2C-C622-4187-8F27-B63EBFC9CC3F}" type="presParOf" srcId="{253247C4-531A-458A-A449-3548E23C5D66}" destId="{FBCB0772-C1CF-4262-914B-D695C4543DBC}" srcOrd="4" destOrd="0" presId="urn:microsoft.com/office/officeart/2005/8/layout/vList2"/>
    <dgm:cxn modelId="{62B07B62-89A1-40B0-8833-DF58F1CC0FBE}" type="presParOf" srcId="{253247C4-531A-458A-A449-3548E23C5D66}" destId="{ABE8017E-BEFD-416C-8EA8-41D553E9712B}" srcOrd="5" destOrd="0" presId="urn:microsoft.com/office/officeart/2005/8/layout/vList2"/>
    <dgm:cxn modelId="{784F5B6F-7912-47C8-8ACD-10F4013DCC48}" type="presParOf" srcId="{253247C4-531A-458A-A449-3548E23C5D66}" destId="{69EB6E84-2956-4BF6-8297-21D7DE0BB896}" srcOrd="6" destOrd="0" presId="urn:microsoft.com/office/officeart/2005/8/layout/vList2"/>
    <dgm:cxn modelId="{737BE218-0A95-40B4-933E-8E83187FE97A}" type="presParOf" srcId="{253247C4-531A-458A-A449-3548E23C5D66}" destId="{7F04547F-D9B2-4254-A04F-0B0844264741}" srcOrd="7" destOrd="0" presId="urn:microsoft.com/office/officeart/2005/8/layout/vList2"/>
    <dgm:cxn modelId="{12626284-0B50-4F4F-A00B-5F60A0A8319A}" type="presParOf" srcId="{253247C4-531A-458A-A449-3548E23C5D66}" destId="{45EB89CF-E064-4B03-AD67-B7F6184401D7}"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B9DFA6-6B98-44CD-AABB-D3F69429F40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CF81275-D218-468D-BE7B-379FC3D2841D}">
      <dgm:prSet/>
      <dgm:spPr/>
      <dgm:t>
        <a:bodyPr/>
        <a:lstStyle/>
        <a:p>
          <a:r>
            <a:rPr lang="en-US" dirty="0"/>
            <a:t>Miraculon-B performed better in the treatment of solid tumour than the standard care. 54.8% of participants treated with it responded positively while only 32.4% of those treated with the control responded. </a:t>
          </a:r>
        </a:p>
      </dgm:t>
    </dgm:pt>
    <dgm:pt modelId="{C0FC6A9F-ACB0-45A0-8D59-9DD99C77DBD4}" type="parTrans" cxnId="{7ABA95C4-5A94-45BD-B045-9A00F5ADAEFA}">
      <dgm:prSet/>
      <dgm:spPr/>
      <dgm:t>
        <a:bodyPr/>
        <a:lstStyle/>
        <a:p>
          <a:endParaRPr lang="en-US"/>
        </a:p>
      </dgm:t>
    </dgm:pt>
    <dgm:pt modelId="{FC255A2C-ED30-4AC9-8DF0-DBBA63FC8A87}" type="sibTrans" cxnId="{7ABA95C4-5A94-45BD-B045-9A00F5ADAEFA}">
      <dgm:prSet/>
      <dgm:spPr/>
      <dgm:t>
        <a:bodyPr/>
        <a:lstStyle/>
        <a:p>
          <a:endParaRPr lang="en-US"/>
        </a:p>
      </dgm:t>
    </dgm:pt>
    <dgm:pt modelId="{AD22421E-C6F4-4345-9521-66EBC9D73DDE}" type="pres">
      <dgm:prSet presAssocID="{BBB9DFA6-6B98-44CD-AABB-D3F69429F401}" presName="hierChild1" presStyleCnt="0">
        <dgm:presLayoutVars>
          <dgm:chPref val="1"/>
          <dgm:dir/>
          <dgm:animOne val="branch"/>
          <dgm:animLvl val="lvl"/>
          <dgm:resizeHandles/>
        </dgm:presLayoutVars>
      </dgm:prSet>
      <dgm:spPr/>
      <dgm:t>
        <a:bodyPr/>
        <a:lstStyle/>
        <a:p>
          <a:endParaRPr lang="en-GB"/>
        </a:p>
      </dgm:t>
    </dgm:pt>
    <dgm:pt modelId="{7DA6EABF-46D1-4D1E-B585-84579B7C0147}" type="pres">
      <dgm:prSet presAssocID="{DCF81275-D218-468D-BE7B-379FC3D2841D}" presName="hierRoot1" presStyleCnt="0"/>
      <dgm:spPr/>
    </dgm:pt>
    <dgm:pt modelId="{78796739-35A5-4110-A085-7682365D9327}" type="pres">
      <dgm:prSet presAssocID="{DCF81275-D218-468D-BE7B-379FC3D2841D}" presName="composite" presStyleCnt="0"/>
      <dgm:spPr/>
    </dgm:pt>
    <dgm:pt modelId="{E11474C9-7E35-4E40-9474-2C9D75CDE26D}" type="pres">
      <dgm:prSet presAssocID="{DCF81275-D218-468D-BE7B-379FC3D2841D}" presName="background" presStyleLbl="node0" presStyleIdx="0" presStyleCnt="1"/>
      <dgm:spPr/>
    </dgm:pt>
    <dgm:pt modelId="{74FB89CA-3335-42F2-A0AD-874DAA1056C5}" type="pres">
      <dgm:prSet presAssocID="{DCF81275-D218-468D-BE7B-379FC3D2841D}" presName="text" presStyleLbl="fgAcc0" presStyleIdx="0" presStyleCnt="1" custScaleX="169564" custLinFactNeighborX="9605" custLinFactNeighborY="1194">
        <dgm:presLayoutVars>
          <dgm:chPref val="3"/>
        </dgm:presLayoutVars>
      </dgm:prSet>
      <dgm:spPr/>
      <dgm:t>
        <a:bodyPr/>
        <a:lstStyle/>
        <a:p>
          <a:endParaRPr lang="en-GB"/>
        </a:p>
      </dgm:t>
    </dgm:pt>
    <dgm:pt modelId="{0B2F58AF-C7E6-45CF-B28C-EF6D16A31DD1}" type="pres">
      <dgm:prSet presAssocID="{DCF81275-D218-468D-BE7B-379FC3D2841D}" presName="hierChild2" presStyleCnt="0"/>
      <dgm:spPr/>
    </dgm:pt>
  </dgm:ptLst>
  <dgm:cxnLst>
    <dgm:cxn modelId="{FD76FBDC-86C0-416D-A12A-E5D7BA13CF71}" type="presOf" srcId="{DCF81275-D218-468D-BE7B-379FC3D2841D}" destId="{74FB89CA-3335-42F2-A0AD-874DAA1056C5}" srcOrd="0" destOrd="0" presId="urn:microsoft.com/office/officeart/2005/8/layout/hierarchy1"/>
    <dgm:cxn modelId="{2B00F9E4-63A5-4D1D-8BAA-AA47A996C42C}" type="presOf" srcId="{BBB9DFA6-6B98-44CD-AABB-D3F69429F401}" destId="{AD22421E-C6F4-4345-9521-66EBC9D73DDE}" srcOrd="0" destOrd="0" presId="urn:microsoft.com/office/officeart/2005/8/layout/hierarchy1"/>
    <dgm:cxn modelId="{7ABA95C4-5A94-45BD-B045-9A00F5ADAEFA}" srcId="{BBB9DFA6-6B98-44CD-AABB-D3F69429F401}" destId="{DCF81275-D218-468D-BE7B-379FC3D2841D}" srcOrd="0" destOrd="0" parTransId="{C0FC6A9F-ACB0-45A0-8D59-9DD99C77DBD4}" sibTransId="{FC255A2C-ED30-4AC9-8DF0-DBBA63FC8A87}"/>
    <dgm:cxn modelId="{9CA6CCD8-7786-4EB5-BA84-9F8B4866A38F}" type="presParOf" srcId="{AD22421E-C6F4-4345-9521-66EBC9D73DDE}" destId="{7DA6EABF-46D1-4D1E-B585-84579B7C0147}" srcOrd="0" destOrd="0" presId="urn:microsoft.com/office/officeart/2005/8/layout/hierarchy1"/>
    <dgm:cxn modelId="{859AE5B1-CA7E-4CEA-91D4-F09592394EDB}" type="presParOf" srcId="{7DA6EABF-46D1-4D1E-B585-84579B7C0147}" destId="{78796739-35A5-4110-A085-7682365D9327}" srcOrd="0" destOrd="0" presId="urn:microsoft.com/office/officeart/2005/8/layout/hierarchy1"/>
    <dgm:cxn modelId="{2AB6F0AE-11D3-427E-9C69-4358EB4AE15D}" type="presParOf" srcId="{78796739-35A5-4110-A085-7682365D9327}" destId="{E11474C9-7E35-4E40-9474-2C9D75CDE26D}" srcOrd="0" destOrd="0" presId="urn:microsoft.com/office/officeart/2005/8/layout/hierarchy1"/>
    <dgm:cxn modelId="{F8FBC9D8-CB82-47CE-AABC-767A95B0CE39}" type="presParOf" srcId="{78796739-35A5-4110-A085-7682365D9327}" destId="{74FB89CA-3335-42F2-A0AD-874DAA1056C5}" srcOrd="1" destOrd="0" presId="urn:microsoft.com/office/officeart/2005/8/layout/hierarchy1"/>
    <dgm:cxn modelId="{15BFB3A3-C43C-422C-84E4-B6396B81A751}" type="presParOf" srcId="{7DA6EABF-46D1-4D1E-B585-84579B7C0147}" destId="{0B2F58AF-C7E6-45CF-B28C-EF6D16A31DD1}"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3288F-6315-4674-847D-1E75A9A7ACC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2414411-4E1C-4EE8-8158-1450BB9C727F}">
      <dgm:prSet/>
      <dgm:spPr/>
      <dgm:t>
        <a:bodyPr/>
        <a:lstStyle/>
        <a:p>
          <a:r>
            <a:rPr lang="en-US"/>
            <a:t>Blood protein concentration is a predictive biomarker. Those with protein concentration between 55.86(ug/L) and 76.43(ug/L) benefitted the most. </a:t>
          </a:r>
        </a:p>
      </dgm:t>
    </dgm:pt>
    <dgm:pt modelId="{CAA5F62D-41AA-46A6-8AD2-3F408BAE73D2}" type="parTrans" cxnId="{C865644E-3159-4684-9C9B-0157C0C32A5D}">
      <dgm:prSet/>
      <dgm:spPr/>
      <dgm:t>
        <a:bodyPr/>
        <a:lstStyle/>
        <a:p>
          <a:endParaRPr lang="en-US"/>
        </a:p>
      </dgm:t>
    </dgm:pt>
    <dgm:pt modelId="{AA61D8C1-013A-4D2D-9461-07E9ABD85FB2}" type="sibTrans" cxnId="{C865644E-3159-4684-9C9B-0157C0C32A5D}">
      <dgm:prSet/>
      <dgm:spPr/>
      <dgm:t>
        <a:bodyPr/>
        <a:lstStyle/>
        <a:p>
          <a:endParaRPr lang="en-US"/>
        </a:p>
      </dgm:t>
    </dgm:pt>
    <dgm:pt modelId="{63815D57-7E3A-4430-B8D0-A52DC2B68249}">
      <dgm:prSet/>
      <dgm:spPr/>
      <dgm:t>
        <a:bodyPr/>
        <a:lstStyle/>
        <a:p>
          <a:r>
            <a:rPr lang="en-US"/>
            <a:t>Analysis shows that all participants within this range responded to treatment while 92.86% of participants with protein concentration between 76.43(ug/L) and 96.86(ug/L) responded to treatment.</a:t>
          </a:r>
        </a:p>
      </dgm:t>
    </dgm:pt>
    <dgm:pt modelId="{9A9545D3-BCA1-4B54-B1C5-0FBD0AF163DA}" type="parTrans" cxnId="{862E90ED-4EAE-4D5C-9A98-0145475974D8}">
      <dgm:prSet/>
      <dgm:spPr/>
      <dgm:t>
        <a:bodyPr/>
        <a:lstStyle/>
        <a:p>
          <a:endParaRPr lang="en-US"/>
        </a:p>
      </dgm:t>
    </dgm:pt>
    <dgm:pt modelId="{1AA0160A-08D8-4559-AD00-70C0A0CEE6BF}" type="sibTrans" cxnId="{862E90ED-4EAE-4D5C-9A98-0145475974D8}">
      <dgm:prSet/>
      <dgm:spPr/>
      <dgm:t>
        <a:bodyPr/>
        <a:lstStyle/>
        <a:p>
          <a:endParaRPr lang="en-US"/>
        </a:p>
      </dgm:t>
    </dgm:pt>
    <dgm:pt modelId="{55FBDBA5-6C84-41BC-98E5-0EA098E8B5B2}">
      <dgm:prSet/>
      <dgm:spPr/>
      <dgm:t>
        <a:bodyPr/>
        <a:lstStyle/>
        <a:p>
          <a:r>
            <a:rPr lang="en-US"/>
            <a:t>Those with protein concentration between 96.86(ug/L) and 117.29(ug/L) recorded 77.98% response. </a:t>
          </a:r>
        </a:p>
      </dgm:t>
    </dgm:pt>
    <dgm:pt modelId="{15637E0D-7A17-42E9-A25B-2D3807293EA6}" type="parTrans" cxnId="{007E616F-4E7D-4D5A-8150-8E67C28270EE}">
      <dgm:prSet/>
      <dgm:spPr/>
      <dgm:t>
        <a:bodyPr/>
        <a:lstStyle/>
        <a:p>
          <a:endParaRPr lang="en-US"/>
        </a:p>
      </dgm:t>
    </dgm:pt>
    <dgm:pt modelId="{683AFC71-8BF1-4405-B173-7363A1E03474}" type="sibTrans" cxnId="{007E616F-4E7D-4D5A-8150-8E67C28270EE}">
      <dgm:prSet/>
      <dgm:spPr/>
      <dgm:t>
        <a:bodyPr/>
        <a:lstStyle/>
        <a:p>
          <a:endParaRPr lang="en-US"/>
        </a:p>
      </dgm:t>
    </dgm:pt>
    <dgm:pt modelId="{8B3E31C0-AAAC-46B0-ABE7-A71147E34F3F}" type="pres">
      <dgm:prSet presAssocID="{8803288F-6315-4674-847D-1E75A9A7ACC8}" presName="linear" presStyleCnt="0">
        <dgm:presLayoutVars>
          <dgm:animLvl val="lvl"/>
          <dgm:resizeHandles val="exact"/>
        </dgm:presLayoutVars>
      </dgm:prSet>
      <dgm:spPr/>
      <dgm:t>
        <a:bodyPr/>
        <a:lstStyle/>
        <a:p>
          <a:endParaRPr lang="en-GB"/>
        </a:p>
      </dgm:t>
    </dgm:pt>
    <dgm:pt modelId="{DC866479-8A67-4CBA-9D13-E99E0E634E38}" type="pres">
      <dgm:prSet presAssocID="{A2414411-4E1C-4EE8-8158-1450BB9C727F}" presName="parentText" presStyleLbl="node1" presStyleIdx="0" presStyleCnt="3">
        <dgm:presLayoutVars>
          <dgm:chMax val="0"/>
          <dgm:bulletEnabled val="1"/>
        </dgm:presLayoutVars>
      </dgm:prSet>
      <dgm:spPr/>
      <dgm:t>
        <a:bodyPr/>
        <a:lstStyle/>
        <a:p>
          <a:endParaRPr lang="en-GB"/>
        </a:p>
      </dgm:t>
    </dgm:pt>
    <dgm:pt modelId="{8C828A28-77C2-49DE-A178-E99C00D17D30}" type="pres">
      <dgm:prSet presAssocID="{AA61D8C1-013A-4D2D-9461-07E9ABD85FB2}" presName="spacer" presStyleCnt="0"/>
      <dgm:spPr/>
    </dgm:pt>
    <dgm:pt modelId="{15EC9378-DB35-4CF9-BEF7-2394ED04F461}" type="pres">
      <dgm:prSet presAssocID="{63815D57-7E3A-4430-B8D0-A52DC2B68249}" presName="parentText" presStyleLbl="node1" presStyleIdx="1" presStyleCnt="3">
        <dgm:presLayoutVars>
          <dgm:chMax val="0"/>
          <dgm:bulletEnabled val="1"/>
        </dgm:presLayoutVars>
      </dgm:prSet>
      <dgm:spPr/>
      <dgm:t>
        <a:bodyPr/>
        <a:lstStyle/>
        <a:p>
          <a:endParaRPr lang="en-GB"/>
        </a:p>
      </dgm:t>
    </dgm:pt>
    <dgm:pt modelId="{7AA2011E-67F2-42EC-85D1-8086F6CCD5E2}" type="pres">
      <dgm:prSet presAssocID="{1AA0160A-08D8-4559-AD00-70C0A0CEE6BF}" presName="spacer" presStyleCnt="0"/>
      <dgm:spPr/>
    </dgm:pt>
    <dgm:pt modelId="{EBD95D14-4E59-4A4C-9593-77BCE30A41A9}" type="pres">
      <dgm:prSet presAssocID="{55FBDBA5-6C84-41BC-98E5-0EA098E8B5B2}" presName="parentText" presStyleLbl="node1" presStyleIdx="2" presStyleCnt="3">
        <dgm:presLayoutVars>
          <dgm:chMax val="0"/>
          <dgm:bulletEnabled val="1"/>
        </dgm:presLayoutVars>
      </dgm:prSet>
      <dgm:spPr/>
      <dgm:t>
        <a:bodyPr/>
        <a:lstStyle/>
        <a:p>
          <a:endParaRPr lang="en-GB"/>
        </a:p>
      </dgm:t>
    </dgm:pt>
  </dgm:ptLst>
  <dgm:cxnLst>
    <dgm:cxn modelId="{862E90ED-4EAE-4D5C-9A98-0145475974D8}" srcId="{8803288F-6315-4674-847D-1E75A9A7ACC8}" destId="{63815D57-7E3A-4430-B8D0-A52DC2B68249}" srcOrd="1" destOrd="0" parTransId="{9A9545D3-BCA1-4B54-B1C5-0FBD0AF163DA}" sibTransId="{1AA0160A-08D8-4559-AD00-70C0A0CEE6BF}"/>
    <dgm:cxn modelId="{4E4D944F-3D45-47CC-A935-2CC7AEF04ACF}" type="presOf" srcId="{A2414411-4E1C-4EE8-8158-1450BB9C727F}" destId="{DC866479-8A67-4CBA-9D13-E99E0E634E38}" srcOrd="0" destOrd="0" presId="urn:microsoft.com/office/officeart/2005/8/layout/vList2"/>
    <dgm:cxn modelId="{B00457CE-F1A6-4469-808A-40BD85E975E5}" type="presOf" srcId="{55FBDBA5-6C84-41BC-98E5-0EA098E8B5B2}" destId="{EBD95D14-4E59-4A4C-9593-77BCE30A41A9}" srcOrd="0" destOrd="0" presId="urn:microsoft.com/office/officeart/2005/8/layout/vList2"/>
    <dgm:cxn modelId="{37F5AD27-A8E0-4FFB-A66D-D77AB32CE7A5}" type="presOf" srcId="{63815D57-7E3A-4430-B8D0-A52DC2B68249}" destId="{15EC9378-DB35-4CF9-BEF7-2394ED04F461}" srcOrd="0" destOrd="0" presId="urn:microsoft.com/office/officeart/2005/8/layout/vList2"/>
    <dgm:cxn modelId="{C865644E-3159-4684-9C9B-0157C0C32A5D}" srcId="{8803288F-6315-4674-847D-1E75A9A7ACC8}" destId="{A2414411-4E1C-4EE8-8158-1450BB9C727F}" srcOrd="0" destOrd="0" parTransId="{CAA5F62D-41AA-46A6-8AD2-3F408BAE73D2}" sibTransId="{AA61D8C1-013A-4D2D-9461-07E9ABD85FB2}"/>
    <dgm:cxn modelId="{007E616F-4E7D-4D5A-8150-8E67C28270EE}" srcId="{8803288F-6315-4674-847D-1E75A9A7ACC8}" destId="{55FBDBA5-6C84-41BC-98E5-0EA098E8B5B2}" srcOrd="2" destOrd="0" parTransId="{15637E0D-7A17-42E9-A25B-2D3807293EA6}" sibTransId="{683AFC71-8BF1-4405-B173-7363A1E03474}"/>
    <dgm:cxn modelId="{A773C62D-F30C-4669-BCA4-C7E6B2004577}" type="presOf" srcId="{8803288F-6315-4674-847D-1E75A9A7ACC8}" destId="{8B3E31C0-AAAC-46B0-ABE7-A71147E34F3F}" srcOrd="0" destOrd="0" presId="urn:microsoft.com/office/officeart/2005/8/layout/vList2"/>
    <dgm:cxn modelId="{14866682-5CCF-47F5-A827-31BD2A958FB5}" type="presParOf" srcId="{8B3E31C0-AAAC-46B0-ABE7-A71147E34F3F}" destId="{DC866479-8A67-4CBA-9D13-E99E0E634E38}" srcOrd="0" destOrd="0" presId="urn:microsoft.com/office/officeart/2005/8/layout/vList2"/>
    <dgm:cxn modelId="{47BF78D7-949C-48F6-B28D-046E473D7B3E}" type="presParOf" srcId="{8B3E31C0-AAAC-46B0-ABE7-A71147E34F3F}" destId="{8C828A28-77C2-49DE-A178-E99C00D17D30}" srcOrd="1" destOrd="0" presId="urn:microsoft.com/office/officeart/2005/8/layout/vList2"/>
    <dgm:cxn modelId="{FDB38826-DD0F-48E0-A0EC-1DBF62398C61}" type="presParOf" srcId="{8B3E31C0-AAAC-46B0-ABE7-A71147E34F3F}" destId="{15EC9378-DB35-4CF9-BEF7-2394ED04F461}" srcOrd="2" destOrd="0" presId="urn:microsoft.com/office/officeart/2005/8/layout/vList2"/>
    <dgm:cxn modelId="{FB449D78-8DFF-4210-914C-D01929210EBA}" type="presParOf" srcId="{8B3E31C0-AAAC-46B0-ABE7-A71147E34F3F}" destId="{7AA2011E-67F2-42EC-85D1-8086F6CCD5E2}" srcOrd="3" destOrd="0" presId="urn:microsoft.com/office/officeart/2005/8/layout/vList2"/>
    <dgm:cxn modelId="{1E6ED6A0-A87F-4A3A-8DCA-D21FF821087B}" type="presParOf" srcId="{8B3E31C0-AAAC-46B0-ABE7-A71147E34F3F}" destId="{EBD95D14-4E59-4A4C-9593-77BCE30A41A9}"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3CF5A0-7A47-40CB-8BF7-2822B662491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A95BD62-1017-4B43-8D8C-ED0F7F5A2C7E}">
      <dgm:prSet custT="1"/>
      <dgm:spPr/>
      <dgm:t>
        <a:bodyPr/>
        <a:lstStyle/>
        <a:p>
          <a:r>
            <a:rPr lang="en-US" sz="2800" dirty="0"/>
            <a:t>In a nutshell, patients with protein concentration between 55.857(ug/L) and 117.286(ug/L) will benefit from treatment with </a:t>
          </a:r>
          <a:r>
            <a:rPr lang="en-US" sz="2800" dirty="0" err="1"/>
            <a:t>miraculon</a:t>
          </a:r>
          <a:r>
            <a:rPr lang="en-US" sz="2800" dirty="0"/>
            <a:t>-B</a:t>
          </a:r>
          <a:r>
            <a:rPr lang="en-US" sz="4400" dirty="0"/>
            <a:t>.</a:t>
          </a:r>
        </a:p>
      </dgm:t>
    </dgm:pt>
    <dgm:pt modelId="{43E0B982-9F48-4C71-AE83-75DE486E03D1}" type="parTrans" cxnId="{5D10C6AB-CD8F-4E1D-B67A-2786BD0E0D4C}">
      <dgm:prSet/>
      <dgm:spPr/>
      <dgm:t>
        <a:bodyPr/>
        <a:lstStyle/>
        <a:p>
          <a:endParaRPr lang="en-US"/>
        </a:p>
      </dgm:t>
    </dgm:pt>
    <dgm:pt modelId="{6B9668FF-9530-4A3E-9F74-172D07ACF761}" type="sibTrans" cxnId="{5D10C6AB-CD8F-4E1D-B67A-2786BD0E0D4C}">
      <dgm:prSet/>
      <dgm:spPr/>
      <dgm:t>
        <a:bodyPr/>
        <a:lstStyle/>
        <a:p>
          <a:endParaRPr lang="en-US"/>
        </a:p>
      </dgm:t>
    </dgm:pt>
    <dgm:pt modelId="{4680BCC2-018F-48F5-87ED-793EB9AF666D}" type="pres">
      <dgm:prSet presAssocID="{C53CF5A0-7A47-40CB-8BF7-2822B6624916}" presName="hierChild1" presStyleCnt="0">
        <dgm:presLayoutVars>
          <dgm:chPref val="1"/>
          <dgm:dir/>
          <dgm:animOne val="branch"/>
          <dgm:animLvl val="lvl"/>
          <dgm:resizeHandles/>
        </dgm:presLayoutVars>
      </dgm:prSet>
      <dgm:spPr/>
      <dgm:t>
        <a:bodyPr/>
        <a:lstStyle/>
        <a:p>
          <a:endParaRPr lang="en-GB"/>
        </a:p>
      </dgm:t>
    </dgm:pt>
    <dgm:pt modelId="{FE08F714-3005-4FF0-8802-274005CABF5B}" type="pres">
      <dgm:prSet presAssocID="{7A95BD62-1017-4B43-8D8C-ED0F7F5A2C7E}" presName="hierRoot1" presStyleCnt="0"/>
      <dgm:spPr/>
    </dgm:pt>
    <dgm:pt modelId="{35EDFA0F-F958-45E9-8665-BA4ED052C3E3}" type="pres">
      <dgm:prSet presAssocID="{7A95BD62-1017-4B43-8D8C-ED0F7F5A2C7E}" presName="composite" presStyleCnt="0"/>
      <dgm:spPr/>
    </dgm:pt>
    <dgm:pt modelId="{25DD5397-8FAF-4E14-8F66-05C4EC96420D}" type="pres">
      <dgm:prSet presAssocID="{7A95BD62-1017-4B43-8D8C-ED0F7F5A2C7E}" presName="background" presStyleLbl="node0" presStyleIdx="0" presStyleCnt="1"/>
      <dgm:spPr/>
    </dgm:pt>
    <dgm:pt modelId="{D924CCE4-C0EE-415B-AF3C-0B414ECCDAE5}" type="pres">
      <dgm:prSet presAssocID="{7A95BD62-1017-4B43-8D8C-ED0F7F5A2C7E}" presName="text" presStyleLbl="fgAcc0" presStyleIdx="0" presStyleCnt="1">
        <dgm:presLayoutVars>
          <dgm:chPref val="3"/>
        </dgm:presLayoutVars>
      </dgm:prSet>
      <dgm:spPr/>
      <dgm:t>
        <a:bodyPr/>
        <a:lstStyle/>
        <a:p>
          <a:endParaRPr lang="en-GB"/>
        </a:p>
      </dgm:t>
    </dgm:pt>
    <dgm:pt modelId="{7AC9D135-7F47-48C4-96E5-DC0D928AB14D}" type="pres">
      <dgm:prSet presAssocID="{7A95BD62-1017-4B43-8D8C-ED0F7F5A2C7E}" presName="hierChild2" presStyleCnt="0"/>
      <dgm:spPr/>
    </dgm:pt>
  </dgm:ptLst>
  <dgm:cxnLst>
    <dgm:cxn modelId="{72D49C71-19B0-4019-B933-2B1BDF1056EE}" type="presOf" srcId="{C53CF5A0-7A47-40CB-8BF7-2822B6624916}" destId="{4680BCC2-018F-48F5-87ED-793EB9AF666D}" srcOrd="0" destOrd="0" presId="urn:microsoft.com/office/officeart/2005/8/layout/hierarchy1"/>
    <dgm:cxn modelId="{A86EC915-3B91-4C97-BFF3-1D36AF1D12E0}" type="presOf" srcId="{7A95BD62-1017-4B43-8D8C-ED0F7F5A2C7E}" destId="{D924CCE4-C0EE-415B-AF3C-0B414ECCDAE5}" srcOrd="0" destOrd="0" presId="urn:microsoft.com/office/officeart/2005/8/layout/hierarchy1"/>
    <dgm:cxn modelId="{5D10C6AB-CD8F-4E1D-B67A-2786BD0E0D4C}" srcId="{C53CF5A0-7A47-40CB-8BF7-2822B6624916}" destId="{7A95BD62-1017-4B43-8D8C-ED0F7F5A2C7E}" srcOrd="0" destOrd="0" parTransId="{43E0B982-9F48-4C71-AE83-75DE486E03D1}" sibTransId="{6B9668FF-9530-4A3E-9F74-172D07ACF761}"/>
    <dgm:cxn modelId="{56C5F7B6-FBB1-4FC6-AD58-ED19B8BDC561}" type="presParOf" srcId="{4680BCC2-018F-48F5-87ED-793EB9AF666D}" destId="{FE08F714-3005-4FF0-8802-274005CABF5B}" srcOrd="0" destOrd="0" presId="urn:microsoft.com/office/officeart/2005/8/layout/hierarchy1"/>
    <dgm:cxn modelId="{9130DC4B-70A5-4A09-8808-F9C9B170CA46}" type="presParOf" srcId="{FE08F714-3005-4FF0-8802-274005CABF5B}" destId="{35EDFA0F-F958-45E9-8665-BA4ED052C3E3}" srcOrd="0" destOrd="0" presId="urn:microsoft.com/office/officeart/2005/8/layout/hierarchy1"/>
    <dgm:cxn modelId="{0B26FD0D-C5DA-4FE4-9B93-F540F18BCF19}" type="presParOf" srcId="{35EDFA0F-F958-45E9-8665-BA4ED052C3E3}" destId="{25DD5397-8FAF-4E14-8F66-05C4EC96420D}" srcOrd="0" destOrd="0" presId="urn:microsoft.com/office/officeart/2005/8/layout/hierarchy1"/>
    <dgm:cxn modelId="{19A9A9B5-9F0C-48BE-939E-7F2C95F4550E}" type="presParOf" srcId="{35EDFA0F-F958-45E9-8665-BA4ED052C3E3}" destId="{D924CCE4-C0EE-415B-AF3C-0B414ECCDAE5}" srcOrd="1" destOrd="0" presId="urn:microsoft.com/office/officeart/2005/8/layout/hierarchy1"/>
    <dgm:cxn modelId="{CA1E379E-6FB9-49E0-84CD-8DEDAB9BA930}" type="presParOf" srcId="{FE08F714-3005-4FF0-8802-274005CABF5B}" destId="{7AC9D135-7F47-48C4-96E5-DC0D928AB14D}"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EA4B56-6DED-48EE-862D-2D1218884E2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4EBCF52-03A5-48E9-8F43-56D7301A2C12}">
      <dgm:prSet/>
      <dgm:spPr/>
      <dgm:t>
        <a:bodyPr/>
        <a:lstStyle/>
        <a:p>
          <a:r>
            <a:rPr lang="en-US"/>
            <a:t>Thank you!</a:t>
          </a:r>
        </a:p>
      </dgm:t>
    </dgm:pt>
    <dgm:pt modelId="{8A162F92-362A-40F2-B49F-8411FB42CF78}" type="parTrans" cxnId="{01711951-EC2D-449F-ACE3-4E21E09DC49E}">
      <dgm:prSet/>
      <dgm:spPr/>
      <dgm:t>
        <a:bodyPr/>
        <a:lstStyle/>
        <a:p>
          <a:endParaRPr lang="en-US"/>
        </a:p>
      </dgm:t>
    </dgm:pt>
    <dgm:pt modelId="{F7F2D1FD-3A86-4684-8642-90CA2B5D4555}" type="sibTrans" cxnId="{01711951-EC2D-449F-ACE3-4E21E09DC49E}">
      <dgm:prSet/>
      <dgm:spPr/>
      <dgm:t>
        <a:bodyPr/>
        <a:lstStyle/>
        <a:p>
          <a:endParaRPr lang="en-US"/>
        </a:p>
      </dgm:t>
    </dgm:pt>
    <dgm:pt modelId="{BAA3379C-C6F3-47BB-B694-A33A53335529}" type="pres">
      <dgm:prSet presAssocID="{A8EA4B56-6DED-48EE-862D-2D1218884E27}" presName="hierChild1" presStyleCnt="0">
        <dgm:presLayoutVars>
          <dgm:chPref val="1"/>
          <dgm:dir/>
          <dgm:animOne val="branch"/>
          <dgm:animLvl val="lvl"/>
          <dgm:resizeHandles/>
        </dgm:presLayoutVars>
      </dgm:prSet>
      <dgm:spPr/>
      <dgm:t>
        <a:bodyPr/>
        <a:lstStyle/>
        <a:p>
          <a:endParaRPr lang="en-GB"/>
        </a:p>
      </dgm:t>
    </dgm:pt>
    <dgm:pt modelId="{5850579C-2F74-4689-BD54-6E595A8FD587}" type="pres">
      <dgm:prSet presAssocID="{F4EBCF52-03A5-48E9-8F43-56D7301A2C12}" presName="hierRoot1" presStyleCnt="0"/>
      <dgm:spPr/>
    </dgm:pt>
    <dgm:pt modelId="{6E166927-488D-4E57-B66E-1EDA372986C9}" type="pres">
      <dgm:prSet presAssocID="{F4EBCF52-03A5-48E9-8F43-56D7301A2C12}" presName="composite" presStyleCnt="0"/>
      <dgm:spPr/>
    </dgm:pt>
    <dgm:pt modelId="{A1F2B74C-F7DF-4F87-B3DE-91BBC8170094}" type="pres">
      <dgm:prSet presAssocID="{F4EBCF52-03A5-48E9-8F43-56D7301A2C12}" presName="background" presStyleLbl="node0" presStyleIdx="0" presStyleCnt="1"/>
      <dgm:spPr/>
    </dgm:pt>
    <dgm:pt modelId="{0E526EE2-E55A-4B03-A963-E668D183D741}" type="pres">
      <dgm:prSet presAssocID="{F4EBCF52-03A5-48E9-8F43-56D7301A2C12}" presName="text" presStyleLbl="fgAcc0" presStyleIdx="0" presStyleCnt="1">
        <dgm:presLayoutVars>
          <dgm:chPref val="3"/>
        </dgm:presLayoutVars>
      </dgm:prSet>
      <dgm:spPr/>
      <dgm:t>
        <a:bodyPr/>
        <a:lstStyle/>
        <a:p>
          <a:endParaRPr lang="en-GB"/>
        </a:p>
      </dgm:t>
    </dgm:pt>
    <dgm:pt modelId="{AC5D1E3C-8F21-4819-9BB7-7F954BC8829F}" type="pres">
      <dgm:prSet presAssocID="{F4EBCF52-03A5-48E9-8F43-56D7301A2C12}" presName="hierChild2" presStyleCnt="0"/>
      <dgm:spPr/>
    </dgm:pt>
  </dgm:ptLst>
  <dgm:cxnLst>
    <dgm:cxn modelId="{01711951-EC2D-449F-ACE3-4E21E09DC49E}" srcId="{A8EA4B56-6DED-48EE-862D-2D1218884E27}" destId="{F4EBCF52-03A5-48E9-8F43-56D7301A2C12}" srcOrd="0" destOrd="0" parTransId="{8A162F92-362A-40F2-B49F-8411FB42CF78}" sibTransId="{F7F2D1FD-3A86-4684-8642-90CA2B5D4555}"/>
    <dgm:cxn modelId="{97067303-D372-428B-A246-0E5976C6976D}" type="presOf" srcId="{F4EBCF52-03A5-48E9-8F43-56D7301A2C12}" destId="{0E526EE2-E55A-4B03-A963-E668D183D741}" srcOrd="0" destOrd="0" presId="urn:microsoft.com/office/officeart/2005/8/layout/hierarchy1"/>
    <dgm:cxn modelId="{306FCE4A-731A-4DA8-83B0-E9B1478BBED7}" type="presOf" srcId="{A8EA4B56-6DED-48EE-862D-2D1218884E27}" destId="{BAA3379C-C6F3-47BB-B694-A33A53335529}" srcOrd="0" destOrd="0" presId="urn:microsoft.com/office/officeart/2005/8/layout/hierarchy1"/>
    <dgm:cxn modelId="{17AAD446-3D6A-4BBE-8D39-14B7DD9735CB}" type="presParOf" srcId="{BAA3379C-C6F3-47BB-B694-A33A53335529}" destId="{5850579C-2F74-4689-BD54-6E595A8FD587}" srcOrd="0" destOrd="0" presId="urn:microsoft.com/office/officeart/2005/8/layout/hierarchy1"/>
    <dgm:cxn modelId="{1738E2BD-B7EA-4E95-85EE-9B8D49207568}" type="presParOf" srcId="{5850579C-2F74-4689-BD54-6E595A8FD587}" destId="{6E166927-488D-4E57-B66E-1EDA372986C9}" srcOrd="0" destOrd="0" presId="urn:microsoft.com/office/officeart/2005/8/layout/hierarchy1"/>
    <dgm:cxn modelId="{BC7B7BBF-644A-4287-810F-0DBA8400C348}" type="presParOf" srcId="{6E166927-488D-4E57-B66E-1EDA372986C9}" destId="{A1F2B74C-F7DF-4F87-B3DE-91BBC8170094}" srcOrd="0" destOrd="0" presId="urn:microsoft.com/office/officeart/2005/8/layout/hierarchy1"/>
    <dgm:cxn modelId="{4D4A8A58-4C31-4D92-B882-B00A94FAE983}" type="presParOf" srcId="{6E166927-488D-4E57-B66E-1EDA372986C9}" destId="{0E526EE2-E55A-4B03-A963-E668D183D741}" srcOrd="1" destOrd="0" presId="urn:microsoft.com/office/officeart/2005/8/layout/hierarchy1"/>
    <dgm:cxn modelId="{C6A1CACD-6AAB-46E4-A26B-52D4462D359A}" type="presParOf" srcId="{5850579C-2F74-4689-BD54-6E595A8FD587}" destId="{AC5D1E3C-8F21-4819-9BB7-7F954BC8829F}"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513E7FD-BCC4-4BBF-856A-43DD59B2EDC5}">
      <dsp:nvSpPr>
        <dsp:cNvPr id="0" name=""/>
        <dsp:cNvSpPr/>
      </dsp:nvSpPr>
      <dsp:spPr>
        <a:xfrm>
          <a:off x="0" y="3570"/>
          <a:ext cx="10380299" cy="76050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D1458-DE49-48C4-9BA0-E42F1FFB1217}">
      <dsp:nvSpPr>
        <dsp:cNvPr id="0" name=""/>
        <dsp:cNvSpPr/>
      </dsp:nvSpPr>
      <dsp:spPr>
        <a:xfrm>
          <a:off x="230051" y="174683"/>
          <a:ext cx="418275" cy="418275"/>
        </a:xfrm>
        <a:prstGeom prst="rect">
          <a:avLst/>
        </a:prstGeom>
        <a:blipFill>
          <a:blip xmlns:r="http://schemas.openxmlformats.org/officeDocument/2006/relationships" r:embed="rId1">
            <a:extLst>
              <a:ext uri="{28A0092B-C50C-407E-A947-70E740481C1C}">
                <a14:useLocalDpi xmlns=""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086DB7-1777-476B-A95A-961D0C61315B}">
      <dsp:nvSpPr>
        <dsp:cNvPr id="0" name=""/>
        <dsp:cNvSpPr/>
      </dsp:nvSpPr>
      <dsp:spPr>
        <a:xfrm>
          <a:off x="878378" y="3570"/>
          <a:ext cx="9501921" cy="76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6" tIns="80486" rIns="80486" bIns="80486" numCol="1" spcCol="1270" anchor="ctr" anchorCtr="0">
          <a:noAutofit/>
        </a:bodyPr>
        <a:lstStyle/>
        <a:p>
          <a:pPr lvl="0" algn="l" defTabSz="844550">
            <a:lnSpc>
              <a:spcPct val="100000"/>
            </a:lnSpc>
            <a:spcBef>
              <a:spcPct val="0"/>
            </a:spcBef>
            <a:spcAft>
              <a:spcPct val="35000"/>
            </a:spcAft>
          </a:pPr>
          <a:r>
            <a:rPr lang="en-US" sz="1900" kern="1200" dirty="0"/>
            <a:t>Introduction</a:t>
          </a:r>
        </a:p>
      </dsp:txBody>
      <dsp:txXfrm>
        <a:off x="878378" y="3570"/>
        <a:ext cx="9501921" cy="760500"/>
      </dsp:txXfrm>
    </dsp:sp>
    <dsp:sp modelId="{2B501EB9-AB96-44AF-B8E7-CEC777900C90}">
      <dsp:nvSpPr>
        <dsp:cNvPr id="0" name=""/>
        <dsp:cNvSpPr/>
      </dsp:nvSpPr>
      <dsp:spPr>
        <a:xfrm>
          <a:off x="0" y="954196"/>
          <a:ext cx="10380299" cy="76050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C9A7A-CC8D-4ADE-A776-1D6A31F8B38B}">
      <dsp:nvSpPr>
        <dsp:cNvPr id="0" name=""/>
        <dsp:cNvSpPr/>
      </dsp:nvSpPr>
      <dsp:spPr>
        <a:xfrm>
          <a:off x="230051" y="1125309"/>
          <a:ext cx="418275" cy="418275"/>
        </a:xfrm>
        <a:prstGeom prst="rect">
          <a:avLst/>
        </a:prstGeom>
        <a:blipFill>
          <a:blip xmlns:r="http://schemas.openxmlformats.org/officeDocument/2006/relationships" r:embed="rId3">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7229A-944B-4707-A133-66E51065B7C5}">
      <dsp:nvSpPr>
        <dsp:cNvPr id="0" name=""/>
        <dsp:cNvSpPr/>
      </dsp:nvSpPr>
      <dsp:spPr>
        <a:xfrm>
          <a:off x="878378" y="954196"/>
          <a:ext cx="9501921" cy="76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6" tIns="80486" rIns="80486" bIns="80486" numCol="1" spcCol="1270" anchor="ctr" anchorCtr="0">
          <a:noAutofit/>
        </a:bodyPr>
        <a:lstStyle/>
        <a:p>
          <a:pPr lvl="0" algn="l" defTabSz="844550">
            <a:lnSpc>
              <a:spcPct val="100000"/>
            </a:lnSpc>
            <a:spcBef>
              <a:spcPct val="0"/>
            </a:spcBef>
            <a:spcAft>
              <a:spcPct val="35000"/>
            </a:spcAft>
          </a:pPr>
          <a:r>
            <a:rPr lang="en-US" sz="1900" kern="1200"/>
            <a:t>Methodology</a:t>
          </a:r>
        </a:p>
      </dsp:txBody>
      <dsp:txXfrm>
        <a:off x="878378" y="954196"/>
        <a:ext cx="9501921" cy="760500"/>
      </dsp:txXfrm>
    </dsp:sp>
    <dsp:sp modelId="{36F04269-4C13-492E-B2F8-39462C6EE911}">
      <dsp:nvSpPr>
        <dsp:cNvPr id="0" name=""/>
        <dsp:cNvSpPr/>
      </dsp:nvSpPr>
      <dsp:spPr>
        <a:xfrm>
          <a:off x="0" y="1904822"/>
          <a:ext cx="10380299" cy="76050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69E52-1221-429E-A5E5-6A8AFB9F400A}">
      <dsp:nvSpPr>
        <dsp:cNvPr id="0" name=""/>
        <dsp:cNvSpPr/>
      </dsp:nvSpPr>
      <dsp:spPr>
        <a:xfrm>
          <a:off x="230051" y="2075935"/>
          <a:ext cx="418275" cy="418275"/>
        </a:xfrm>
        <a:prstGeom prst="rect">
          <a:avLst/>
        </a:prstGeom>
        <a:blipFill>
          <a:blip xmlns:r="http://schemas.openxmlformats.org/officeDocument/2006/relationships" r:embed="rId5">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5BD859-2317-4AB9-B8EE-F69627936DDA}">
      <dsp:nvSpPr>
        <dsp:cNvPr id="0" name=""/>
        <dsp:cNvSpPr/>
      </dsp:nvSpPr>
      <dsp:spPr>
        <a:xfrm>
          <a:off x="878378" y="1904822"/>
          <a:ext cx="9501921" cy="76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6" tIns="80486" rIns="80486" bIns="80486" numCol="1" spcCol="1270" anchor="ctr" anchorCtr="0">
          <a:noAutofit/>
        </a:bodyPr>
        <a:lstStyle/>
        <a:p>
          <a:pPr lvl="0" algn="l" defTabSz="844550">
            <a:lnSpc>
              <a:spcPct val="100000"/>
            </a:lnSpc>
            <a:spcBef>
              <a:spcPct val="0"/>
            </a:spcBef>
            <a:spcAft>
              <a:spcPct val="35000"/>
            </a:spcAft>
          </a:pPr>
          <a:r>
            <a:rPr lang="en-US" sz="1900" kern="1200" dirty="0"/>
            <a:t>Exploratory Data Analysis and Findings</a:t>
          </a:r>
        </a:p>
      </dsp:txBody>
      <dsp:txXfrm>
        <a:off x="878378" y="1904822"/>
        <a:ext cx="9501921" cy="760500"/>
      </dsp:txXfrm>
    </dsp:sp>
    <dsp:sp modelId="{9D85C3E4-68A0-461C-ACAD-7174F29AEB52}">
      <dsp:nvSpPr>
        <dsp:cNvPr id="0" name=""/>
        <dsp:cNvSpPr/>
      </dsp:nvSpPr>
      <dsp:spPr>
        <a:xfrm>
          <a:off x="0" y="2855448"/>
          <a:ext cx="10380299" cy="76050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FE058-2559-4C5F-A6DA-04F1A1FCE9BD}">
      <dsp:nvSpPr>
        <dsp:cNvPr id="0" name=""/>
        <dsp:cNvSpPr/>
      </dsp:nvSpPr>
      <dsp:spPr>
        <a:xfrm>
          <a:off x="230051" y="3026561"/>
          <a:ext cx="418275" cy="418275"/>
        </a:xfrm>
        <a:prstGeom prst="rect">
          <a:avLst/>
        </a:prstGeom>
        <a:blipFill>
          <a:blip xmlns:r="http://schemas.openxmlformats.org/officeDocument/2006/relationships" r:embed="rId7">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F036F-9CB7-47AC-A3E8-C4A49BECBF7D}">
      <dsp:nvSpPr>
        <dsp:cNvPr id="0" name=""/>
        <dsp:cNvSpPr/>
      </dsp:nvSpPr>
      <dsp:spPr>
        <a:xfrm>
          <a:off x="878378" y="2855448"/>
          <a:ext cx="9501921" cy="76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6" tIns="80486" rIns="80486" bIns="80486" numCol="1" spcCol="1270" anchor="ctr" anchorCtr="0">
          <a:noAutofit/>
        </a:bodyPr>
        <a:lstStyle/>
        <a:p>
          <a:pPr lvl="0" algn="l" defTabSz="844550">
            <a:lnSpc>
              <a:spcPct val="100000"/>
            </a:lnSpc>
            <a:spcBef>
              <a:spcPct val="0"/>
            </a:spcBef>
            <a:spcAft>
              <a:spcPct val="35000"/>
            </a:spcAft>
          </a:pPr>
          <a:r>
            <a:rPr lang="en-US" sz="1900" kern="1200" dirty="0"/>
            <a:t>Interpretation of results</a:t>
          </a:r>
        </a:p>
      </dsp:txBody>
      <dsp:txXfrm>
        <a:off x="878378" y="2855448"/>
        <a:ext cx="9501921" cy="760500"/>
      </dsp:txXfrm>
    </dsp:sp>
    <dsp:sp modelId="{8FF87912-930D-4372-9F0D-AFB81A8227C6}">
      <dsp:nvSpPr>
        <dsp:cNvPr id="0" name=""/>
        <dsp:cNvSpPr/>
      </dsp:nvSpPr>
      <dsp:spPr>
        <a:xfrm>
          <a:off x="0" y="3806074"/>
          <a:ext cx="10380299" cy="76050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B99D0-E174-4382-AC4C-DE24F290ABE4}">
      <dsp:nvSpPr>
        <dsp:cNvPr id="0" name=""/>
        <dsp:cNvSpPr/>
      </dsp:nvSpPr>
      <dsp:spPr>
        <a:xfrm>
          <a:off x="230051" y="3977187"/>
          <a:ext cx="418275" cy="418275"/>
        </a:xfrm>
        <a:prstGeom prst="rect">
          <a:avLst/>
        </a:prstGeom>
        <a:blipFill>
          <a:blip xmlns:r="http://schemas.openxmlformats.org/officeDocument/2006/relationships" r:embed="rId9">
            <a:extLst>
              <a:ext uri="{28A0092B-C50C-407E-A947-70E740481C1C}">
                <a14:useLocalDpi xmlns="" xmlns:a14="http://schemas.microsoft.com/office/drawing/2010/main" val="0"/>
              </a:ext>
              <a:ext uri="{96DAC541-7B7A-43D3-8B79-37D633B846F1}">
                <asvg:svgBlip xmlns="" xmlns:asvg="http://schemas.microsoft.com/office/drawing/2016/SVG/main" r:embed="rId10"/>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F6FF5-86E9-475C-B935-60357A950540}">
      <dsp:nvSpPr>
        <dsp:cNvPr id="0" name=""/>
        <dsp:cNvSpPr/>
      </dsp:nvSpPr>
      <dsp:spPr>
        <a:xfrm>
          <a:off x="878378" y="3806074"/>
          <a:ext cx="9501921" cy="76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6" tIns="80486" rIns="80486" bIns="80486" numCol="1" spcCol="1270" anchor="ctr" anchorCtr="0">
          <a:noAutofit/>
        </a:bodyPr>
        <a:lstStyle/>
        <a:p>
          <a:pPr lvl="0" algn="l" defTabSz="844550">
            <a:lnSpc>
              <a:spcPct val="100000"/>
            </a:lnSpc>
            <a:spcBef>
              <a:spcPct val="0"/>
            </a:spcBef>
            <a:spcAft>
              <a:spcPct val="35000"/>
            </a:spcAft>
          </a:pPr>
          <a:r>
            <a:rPr lang="en-US" sz="1900" kern="1200" dirty="0"/>
            <a:t>Conclusion</a:t>
          </a:r>
        </a:p>
      </dsp:txBody>
      <dsp:txXfrm>
        <a:off x="878378" y="3806074"/>
        <a:ext cx="9501921" cy="7605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113954D-DEDF-436D-8543-A07774852069}">
      <dsp:nvSpPr>
        <dsp:cNvPr id="0" name=""/>
        <dsp:cNvSpPr/>
      </dsp:nvSpPr>
      <dsp:spPr>
        <a:xfrm>
          <a:off x="0" y="300099"/>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8C2060-D5EE-4CC9-B831-2908D74BA580}">
      <dsp:nvSpPr>
        <dsp:cNvPr id="0" name=""/>
        <dsp:cNvSpPr/>
      </dsp:nvSpPr>
      <dsp:spPr>
        <a:xfrm>
          <a:off x="329127" y="63938"/>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a:t>Introduction</a:t>
          </a:r>
        </a:p>
      </dsp:txBody>
      <dsp:txXfrm>
        <a:off x="329127" y="63938"/>
        <a:ext cx="4607788" cy="472320"/>
      </dsp:txXfrm>
    </dsp:sp>
    <dsp:sp modelId="{C79F0C55-B21C-4F5C-B89F-FA02212EB14A}">
      <dsp:nvSpPr>
        <dsp:cNvPr id="0" name=""/>
        <dsp:cNvSpPr/>
      </dsp:nvSpPr>
      <dsp:spPr>
        <a:xfrm>
          <a:off x="0" y="1025859"/>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253810-DC5F-497A-8A7C-BAF2AA032821}">
      <dsp:nvSpPr>
        <dsp:cNvPr id="0" name=""/>
        <dsp:cNvSpPr/>
      </dsp:nvSpPr>
      <dsp:spPr>
        <a:xfrm>
          <a:off x="329127" y="789699"/>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a:t>Methodology</a:t>
          </a:r>
        </a:p>
      </dsp:txBody>
      <dsp:txXfrm>
        <a:off x="329127" y="789699"/>
        <a:ext cx="4607788" cy="472320"/>
      </dsp:txXfrm>
    </dsp:sp>
    <dsp:sp modelId="{81229A6B-0710-441F-9380-388430AE4C95}">
      <dsp:nvSpPr>
        <dsp:cNvPr id="0" name=""/>
        <dsp:cNvSpPr/>
      </dsp:nvSpPr>
      <dsp:spPr>
        <a:xfrm>
          <a:off x="0" y="1751618"/>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8FA5C-047A-4C27-9964-A375C88D31C1}">
      <dsp:nvSpPr>
        <dsp:cNvPr id="0" name=""/>
        <dsp:cNvSpPr/>
      </dsp:nvSpPr>
      <dsp:spPr>
        <a:xfrm>
          <a:off x="329127" y="1515459"/>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a:t>Exploratory Data Analysis and Findings</a:t>
          </a:r>
        </a:p>
      </dsp:txBody>
      <dsp:txXfrm>
        <a:off x="329127" y="1515459"/>
        <a:ext cx="4607788" cy="472320"/>
      </dsp:txXfrm>
    </dsp:sp>
    <dsp:sp modelId="{85692293-1286-4BF8-B346-2E711995E396}">
      <dsp:nvSpPr>
        <dsp:cNvPr id="0" name=""/>
        <dsp:cNvSpPr/>
      </dsp:nvSpPr>
      <dsp:spPr>
        <a:xfrm>
          <a:off x="0" y="2477378"/>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CAFB28-BB08-4C5C-9E26-C1A0C6D5ACE4}">
      <dsp:nvSpPr>
        <dsp:cNvPr id="0" name=""/>
        <dsp:cNvSpPr/>
      </dsp:nvSpPr>
      <dsp:spPr>
        <a:xfrm>
          <a:off x="329127" y="2241218"/>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dirty="0"/>
            <a:t>Predictive model development</a:t>
          </a:r>
        </a:p>
      </dsp:txBody>
      <dsp:txXfrm>
        <a:off x="329127" y="2241218"/>
        <a:ext cx="4607788" cy="472320"/>
      </dsp:txXfrm>
    </dsp:sp>
    <dsp:sp modelId="{D99201F9-3164-4B5D-84A3-931C9CAD530C}">
      <dsp:nvSpPr>
        <dsp:cNvPr id="0" name=""/>
        <dsp:cNvSpPr/>
      </dsp:nvSpPr>
      <dsp:spPr>
        <a:xfrm>
          <a:off x="0" y="3203139"/>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70D5A8-E0CF-4C96-AFF6-33829F1224BD}">
      <dsp:nvSpPr>
        <dsp:cNvPr id="0" name=""/>
        <dsp:cNvSpPr/>
      </dsp:nvSpPr>
      <dsp:spPr>
        <a:xfrm>
          <a:off x="329127" y="2966979"/>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a:t>Interpretation of results</a:t>
          </a:r>
        </a:p>
      </dsp:txBody>
      <dsp:txXfrm>
        <a:off x="329127" y="2966979"/>
        <a:ext cx="4607788" cy="472320"/>
      </dsp:txXfrm>
    </dsp:sp>
    <dsp:sp modelId="{D318E7A4-369E-4540-8E01-A718779CD504}">
      <dsp:nvSpPr>
        <dsp:cNvPr id="0" name=""/>
        <dsp:cNvSpPr/>
      </dsp:nvSpPr>
      <dsp:spPr>
        <a:xfrm>
          <a:off x="0" y="3928899"/>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EECBA4-9AC7-46C3-B5F0-B1E97A96E226}">
      <dsp:nvSpPr>
        <dsp:cNvPr id="0" name=""/>
        <dsp:cNvSpPr/>
      </dsp:nvSpPr>
      <dsp:spPr>
        <a:xfrm>
          <a:off x="236850" y="3663393"/>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dirty="0"/>
            <a:t>Power BI dashboard</a:t>
          </a:r>
        </a:p>
      </dsp:txBody>
      <dsp:txXfrm>
        <a:off x="236850" y="3663393"/>
        <a:ext cx="4607788" cy="472320"/>
      </dsp:txXfrm>
    </dsp:sp>
    <dsp:sp modelId="{C9FDBAD2-5999-40A1-8875-4076CE7E6E1E}">
      <dsp:nvSpPr>
        <dsp:cNvPr id="0" name=""/>
        <dsp:cNvSpPr/>
      </dsp:nvSpPr>
      <dsp:spPr>
        <a:xfrm>
          <a:off x="0" y="4654659"/>
          <a:ext cx="6582555" cy="403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AC3EB9-6A7B-4D3C-986A-2DB107FF8960}">
      <dsp:nvSpPr>
        <dsp:cNvPr id="0" name=""/>
        <dsp:cNvSpPr/>
      </dsp:nvSpPr>
      <dsp:spPr>
        <a:xfrm>
          <a:off x="329127" y="4418499"/>
          <a:ext cx="4607788" cy="4723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lvl="0" algn="l" defTabSz="711200">
            <a:lnSpc>
              <a:spcPct val="90000"/>
            </a:lnSpc>
            <a:spcBef>
              <a:spcPct val="0"/>
            </a:spcBef>
            <a:spcAft>
              <a:spcPct val="35000"/>
            </a:spcAft>
          </a:pPr>
          <a:r>
            <a:rPr lang="en-US" sz="1600" kern="1200"/>
            <a:t>Conclusion</a:t>
          </a:r>
        </a:p>
      </dsp:txBody>
      <dsp:txXfrm>
        <a:off x="329127" y="4418499"/>
        <a:ext cx="4607788" cy="4723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0D594B9-2FFA-4C95-8024-15872500FC6D}">
      <dsp:nvSpPr>
        <dsp:cNvPr id="0" name=""/>
        <dsp:cNvSpPr/>
      </dsp:nvSpPr>
      <dsp:spPr>
        <a:xfrm>
          <a:off x="0" y="55723"/>
          <a:ext cx="10052180" cy="8745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The following preprocessing steps were done before analysing the dataset:</a:t>
          </a:r>
        </a:p>
      </dsp:txBody>
      <dsp:txXfrm>
        <a:off x="0" y="55723"/>
        <a:ext cx="10052180" cy="874575"/>
      </dsp:txXfrm>
    </dsp:sp>
    <dsp:sp modelId="{0D51FAF7-5CEB-45EF-84B5-24174EF1E1F9}">
      <dsp:nvSpPr>
        <dsp:cNvPr id="0" name=""/>
        <dsp:cNvSpPr/>
      </dsp:nvSpPr>
      <dsp:spPr>
        <a:xfrm>
          <a:off x="0" y="996538"/>
          <a:ext cx="10052180" cy="8745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Replacing missing values with the mean</a:t>
          </a:r>
        </a:p>
      </dsp:txBody>
      <dsp:txXfrm>
        <a:off x="0" y="996538"/>
        <a:ext cx="10052180" cy="874575"/>
      </dsp:txXfrm>
    </dsp:sp>
    <dsp:sp modelId="{FBCB0772-C1CF-4262-914B-D695C4543DBC}">
      <dsp:nvSpPr>
        <dsp:cNvPr id="0" name=""/>
        <dsp:cNvSpPr/>
      </dsp:nvSpPr>
      <dsp:spPr>
        <a:xfrm>
          <a:off x="0" y="1937353"/>
          <a:ext cx="10052180" cy="8745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Removing duplicates record</a:t>
          </a:r>
        </a:p>
      </dsp:txBody>
      <dsp:txXfrm>
        <a:off x="0" y="1937353"/>
        <a:ext cx="10052180" cy="874575"/>
      </dsp:txXfrm>
    </dsp:sp>
    <dsp:sp modelId="{69EB6E84-2956-4BF6-8297-21D7DE0BB896}">
      <dsp:nvSpPr>
        <dsp:cNvPr id="0" name=""/>
        <dsp:cNvSpPr/>
      </dsp:nvSpPr>
      <dsp:spPr>
        <a:xfrm>
          <a:off x="0" y="2878168"/>
          <a:ext cx="10052180" cy="8745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Removing records of participants below 18 years</a:t>
          </a:r>
        </a:p>
      </dsp:txBody>
      <dsp:txXfrm>
        <a:off x="0" y="2878168"/>
        <a:ext cx="10052180" cy="874575"/>
      </dsp:txXfrm>
    </dsp:sp>
    <dsp:sp modelId="{45EB89CF-E064-4B03-AD67-B7F6184401D7}">
      <dsp:nvSpPr>
        <dsp:cNvPr id="0" name=""/>
        <dsp:cNvSpPr/>
      </dsp:nvSpPr>
      <dsp:spPr>
        <a:xfrm>
          <a:off x="0" y="3818983"/>
          <a:ext cx="10052180" cy="8745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Creating a calculated column, BMI</a:t>
          </a:r>
          <a:br>
            <a:rPr lang="en-US" sz="2300" kern="1200"/>
          </a:br>
          <a:endParaRPr lang="en-US" sz="2300" kern="1200"/>
        </a:p>
      </dsp:txBody>
      <dsp:txXfrm>
        <a:off x="0" y="3818983"/>
        <a:ext cx="10052180" cy="87457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30A55-EDC4-4541-8500-62FFF75C3B6B}" type="datetimeFigureOut">
              <a:rPr lang="en-US" smtClean="0"/>
              <a:pPr/>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7D2C-953C-4DA7-8BEB-7CAC0051F3CA}" type="slidenum">
              <a:rPr lang="en-US" smtClean="0"/>
              <a:pPr/>
              <a:t>‹#›</a:t>
            </a:fld>
            <a:endParaRPr lang="en-US"/>
          </a:p>
        </p:txBody>
      </p:sp>
    </p:spTree>
    <p:extLst>
      <p:ext uri="{BB962C8B-B14F-4D97-AF65-F5344CB8AC3E}">
        <p14:creationId xmlns="" xmlns:p14="http://schemas.microsoft.com/office/powerpoint/2010/main" val="3928636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5/24/2023</a:t>
            </a:fld>
            <a:endParaRPr lang="en-US" dirty="0"/>
          </a:p>
        </p:txBody>
      </p:sp>
      <p:sp>
        <p:nvSpPr>
          <p:cNvPr id="5" name="Footer Placeholder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06370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pPr/>
              <a:t>5/24/2023</a:t>
            </a:fld>
            <a:endParaRPr lang="en-US" dirty="0"/>
          </a:p>
        </p:txBody>
      </p:sp>
      <p:sp>
        <p:nvSpPr>
          <p:cNvPr id="8" name="Footer Placeholder 7">
            <a:extLst>
              <a:ext uri="{FF2B5EF4-FFF2-40B4-BE49-F238E27FC236}">
                <a16:creationId xmlns=""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96617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pPr/>
              <a:t>5/24/2023</a:t>
            </a:fld>
            <a:endParaRPr lang="en-US" dirty="0"/>
          </a:p>
        </p:txBody>
      </p:sp>
      <p:sp>
        <p:nvSpPr>
          <p:cNvPr id="8" name="Footer Placeholder 7">
            <a:extLst>
              <a:ext uri="{FF2B5EF4-FFF2-40B4-BE49-F238E27FC236}">
                <a16:creationId xmlns=""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95233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5/24/2023</a:t>
            </a:fld>
            <a:endParaRPr lang="en-US" dirty="0"/>
          </a:p>
        </p:txBody>
      </p:sp>
      <p:sp>
        <p:nvSpPr>
          <p:cNvPr id="8" name="Footer Placeholder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5598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5/24/2023</a:t>
            </a:fld>
            <a:endParaRPr lang="en-US" dirty="0"/>
          </a:p>
        </p:txBody>
      </p:sp>
      <p:sp>
        <p:nvSpPr>
          <p:cNvPr id="8" name="Footer Placeholder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72940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5/24/2023</a:t>
            </a:fld>
            <a:endParaRPr lang="en-US" dirty="0"/>
          </a:p>
        </p:txBody>
      </p:sp>
      <p:sp>
        <p:nvSpPr>
          <p:cNvPr id="9" name="Footer Placeholder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032960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5/24/2023</a:t>
            </a:fld>
            <a:endParaRPr lang="en-US" dirty="0"/>
          </a:p>
        </p:txBody>
      </p:sp>
      <p:sp>
        <p:nvSpPr>
          <p:cNvPr id="11" name="Footer Placeholder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872747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5/24/2023</a:t>
            </a:fld>
            <a:endParaRPr lang="en-US" dirty="0"/>
          </a:p>
        </p:txBody>
      </p:sp>
      <p:sp>
        <p:nvSpPr>
          <p:cNvPr id="7" name="Footer Placeholder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1694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5/24/2023</a:t>
            </a:fld>
            <a:endParaRPr lang="en-US" dirty="0"/>
          </a:p>
        </p:txBody>
      </p:sp>
      <p:sp>
        <p:nvSpPr>
          <p:cNvPr id="3" name="Footer Placeholder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06660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5/24/2023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656204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5/24/2023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79568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5/24/2023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4141926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0" r:id="rId6"/>
    <p:sldLayoutId id="2147483715" r:id="rId7"/>
    <p:sldLayoutId id="2147483711" r:id="rId8"/>
    <p:sldLayoutId id="2147483712" r:id="rId9"/>
    <p:sldLayoutId id="2147483713" r:id="rId10"/>
    <p:sldLayoutId id="2147483714"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 xmlns:a16="http://schemas.microsoft.com/office/drawing/2014/main" id="{B4D0E555-16F6-44D0-BF56-AF5FF5BDE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8117041D-1A7B-4ECA-AB68-3CFDB6726B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6220" y="0"/>
            <a:ext cx="4641314" cy="6858000"/>
          </a:xfrm>
          <a:prstGeom prst="rect">
            <a:avLst/>
          </a:prstGeom>
          <a:solidFill>
            <a:srgbClr val="445C6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B9391358-F282-75FA-E9D5-23E20B9469EE}"/>
              </a:ext>
            </a:extLst>
          </p:cNvPr>
          <p:cNvSpPr>
            <a:spLocks noGrp="1"/>
          </p:cNvSpPr>
          <p:nvPr>
            <p:ph type="ctrTitle"/>
          </p:nvPr>
        </p:nvSpPr>
        <p:spPr>
          <a:xfrm>
            <a:off x="435869" y="640080"/>
            <a:ext cx="3659246" cy="2862699"/>
          </a:xfrm>
        </p:spPr>
        <p:txBody>
          <a:bodyPr>
            <a:normAutofit/>
          </a:bodyPr>
          <a:lstStyle/>
          <a:p>
            <a:r>
              <a:rPr lang="en-US" sz="4000" dirty="0">
                <a:solidFill>
                  <a:srgbClr val="FFFFFF"/>
                </a:solidFill>
              </a:rPr>
              <a:t>Analyzing the effectiveness </a:t>
            </a:r>
            <a:r>
              <a:rPr lang="en-US" sz="4000" dirty="0" smtClean="0">
                <a:solidFill>
                  <a:srgbClr val="FFFFFF"/>
                </a:solidFill>
              </a:rPr>
              <a:t>of a new drug </a:t>
            </a:r>
            <a:r>
              <a:rPr lang="en-US" sz="4000" dirty="0">
                <a:solidFill>
                  <a:srgbClr val="FFFFFF"/>
                </a:solidFill>
              </a:rPr>
              <a:t>for the treatment of solid tumour</a:t>
            </a:r>
          </a:p>
        </p:txBody>
      </p:sp>
      <p:sp>
        <p:nvSpPr>
          <p:cNvPr id="3" name="Subtitle 2">
            <a:extLst>
              <a:ext uri="{FF2B5EF4-FFF2-40B4-BE49-F238E27FC236}">
                <a16:creationId xmlns="" xmlns:a16="http://schemas.microsoft.com/office/drawing/2014/main" id="{AA01973A-3E72-31D5-4F84-5DB46BD71562}"/>
              </a:ext>
            </a:extLst>
          </p:cNvPr>
          <p:cNvSpPr>
            <a:spLocks noGrp="1"/>
          </p:cNvSpPr>
          <p:nvPr>
            <p:ph type="subTitle" idx="1"/>
          </p:nvPr>
        </p:nvSpPr>
        <p:spPr>
          <a:xfrm>
            <a:off x="435869" y="3824516"/>
            <a:ext cx="3659246" cy="2393403"/>
          </a:xfrm>
        </p:spPr>
        <p:txBody>
          <a:bodyPr>
            <a:normAutofit/>
          </a:bodyPr>
          <a:lstStyle/>
          <a:p>
            <a:r>
              <a:rPr lang="en-US" sz="1500" dirty="0">
                <a:solidFill>
                  <a:srgbClr val="FFFFFF"/>
                </a:solidFill>
              </a:rPr>
              <a:t>Theophilus Ebode</a:t>
            </a:r>
          </a:p>
        </p:txBody>
      </p:sp>
      <p:cxnSp>
        <p:nvCxnSpPr>
          <p:cNvPr id="32" name="Straight Connector 31">
            <a:extLst>
              <a:ext uri="{FF2B5EF4-FFF2-40B4-BE49-F238E27FC236}">
                <a16:creationId xmlns="" xmlns:a16="http://schemas.microsoft.com/office/drawing/2014/main" id="{ABCD2462-4C1E-401A-AC2D-F799A138B24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Video 3" descr="Person In A Lab">
            <a:extLst>
              <a:ext uri="{FF2B5EF4-FFF2-40B4-BE49-F238E27FC236}">
                <a16:creationId xmlns="" xmlns:a16="http://schemas.microsoft.com/office/drawing/2014/main" id="{B0B1475B-1880-2844-0EFA-A301C2B2D477}"/>
              </a:ext>
            </a:extLst>
          </p:cNvPr>
          <p:cNvPicPr>
            <a:picLocks noChangeAspect="1"/>
          </p:cNvPicPr>
          <p:nvPr>
            <a:videoFile r:link="rId1"/>
            <p:extLst>
              <p:ext uri="{DAA4B4D4-6D71-4841-9C94-3DE7FCFB9230}">
                <p14:media xmlns="" xmlns:p14="http://schemas.microsoft.com/office/powerpoint/2010/main" r:embed="rId3"/>
              </p:ext>
            </p:extLst>
          </p:nvPr>
        </p:nvPicPr>
        <p:blipFill rotWithShape="1">
          <a:blip r:embed="rId4" cstate="print"/>
          <a:srcRect r="1" b="285"/>
          <a:stretch/>
        </p:blipFill>
        <p:spPr>
          <a:xfrm>
            <a:off x="5275713" y="1008357"/>
            <a:ext cx="6275667" cy="4571999"/>
          </a:xfrm>
          <a:prstGeom prst="rect">
            <a:avLst/>
          </a:prstGeom>
        </p:spPr>
      </p:pic>
    </p:spTree>
    <p:extLst>
      <p:ext uri="{BB962C8B-B14F-4D97-AF65-F5344CB8AC3E}">
        <p14:creationId xmlns="" xmlns:p14="http://schemas.microsoft.com/office/powerpoint/2010/main" val="83100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873ECEC8-0F24-45B8-950F-35FC94BCEA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642257" y="563428"/>
            <a:ext cx="3690257" cy="895918"/>
          </a:xfrm>
        </p:spPr>
        <p:txBody>
          <a:bodyPr>
            <a:normAutofit/>
          </a:bodyPr>
          <a:lstStyle/>
          <a:p>
            <a:r>
              <a:rPr lang="en-US" sz="3600" dirty="0"/>
              <a:t>Treatment arms</a:t>
            </a:r>
          </a:p>
        </p:txBody>
      </p:sp>
      <p:cxnSp>
        <p:nvCxnSpPr>
          <p:cNvPr id="12" name="Straight Connector 11">
            <a:extLst>
              <a:ext uri="{FF2B5EF4-FFF2-40B4-BE49-F238E27FC236}">
                <a16:creationId xmlns="" xmlns:a16="http://schemas.microsoft.com/office/drawing/2014/main" id="{89EB8C68-FF1B-4849-867B-32D29B19F10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642257" y="2407436"/>
            <a:ext cx="3690257" cy="3461658"/>
          </a:xfrm>
        </p:spPr>
        <p:txBody>
          <a:bodyPr>
            <a:normAutofit/>
          </a:bodyPr>
          <a:lstStyle/>
          <a:p>
            <a:r>
              <a:rPr lang="en-US" sz="2400" dirty="0"/>
              <a:t>The record of 768 participants were analyzed. 383 of them were treated with miraculon-B while 385 were treated with the standard care</a:t>
            </a:r>
            <a:r>
              <a:rPr lang="en-US" sz="2800" dirty="0"/>
              <a:t>.</a:t>
            </a:r>
          </a:p>
          <a:p>
            <a:endParaRPr lang="en-US" dirty="0"/>
          </a:p>
        </p:txBody>
      </p:sp>
      <p:pic>
        <p:nvPicPr>
          <p:cNvPr id="5" name="Picture 4">
            <a:extLst>
              <a:ext uri="{FF2B5EF4-FFF2-40B4-BE49-F238E27FC236}">
                <a16:creationId xmlns="" xmlns:a16="http://schemas.microsoft.com/office/drawing/2014/main" id="{6B29CA58-7967-8055-E409-E91324528468}"/>
              </a:ext>
            </a:extLst>
          </p:cNvPr>
          <p:cNvPicPr>
            <a:picLocks noChangeAspect="1"/>
          </p:cNvPicPr>
          <p:nvPr/>
        </p:nvPicPr>
        <p:blipFill rotWithShape="1">
          <a:blip r:embed="rId2" cstate="print"/>
          <a:srcRect t="993" r="3" b="4058"/>
          <a:stretch/>
        </p:blipFill>
        <p:spPr>
          <a:xfrm>
            <a:off x="4648201" y="640081"/>
            <a:ext cx="6909801" cy="5314406"/>
          </a:xfrm>
          <a:prstGeom prst="rect">
            <a:avLst/>
          </a:prstGeom>
        </p:spPr>
      </p:pic>
      <p:sp>
        <p:nvSpPr>
          <p:cNvPr id="14" name="Rectangle 13">
            <a:extLst>
              <a:ext uri="{FF2B5EF4-FFF2-40B4-BE49-F238E27FC236}">
                <a16:creationId xmlns="" xmlns:a16="http://schemas.microsoft.com/office/drawing/2014/main" id="{8B53612E-ADB2-4457-9688-89506397AF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425471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600" dirty="0"/>
              <a:t>Treatment arms</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5355908"/>
          </a:xfrm>
        </p:spPr>
        <p:txBody>
          <a:bodyPr>
            <a:normAutofit/>
          </a:bodyPr>
          <a:lstStyle/>
          <a:p>
            <a:r>
              <a:rPr lang="en-US" dirty="0"/>
              <a:t>210 (54.83%) of the participants treated with miraculon-B responded to treatment while only 124 (32.21%) responded with the standard treatment.</a:t>
            </a:r>
          </a:p>
          <a:p>
            <a:endParaRPr lang="en-US" dirty="0"/>
          </a:p>
          <a:p>
            <a:endParaRPr lang="en-US" sz="2800" dirty="0"/>
          </a:p>
        </p:txBody>
      </p:sp>
      <p:pic>
        <p:nvPicPr>
          <p:cNvPr id="8" name="Picture 7">
            <a:extLst>
              <a:ext uri="{FF2B5EF4-FFF2-40B4-BE49-F238E27FC236}">
                <a16:creationId xmlns="" xmlns:a16="http://schemas.microsoft.com/office/drawing/2014/main" id="{004FB311-660B-06A3-0178-E3259A04C373}"/>
              </a:ext>
            </a:extLst>
          </p:cNvPr>
          <p:cNvPicPr>
            <a:picLocks noChangeAspect="1"/>
          </p:cNvPicPr>
          <p:nvPr/>
        </p:nvPicPr>
        <p:blipFill>
          <a:blip r:embed="rId2" cstate="print"/>
          <a:stretch>
            <a:fillRect/>
          </a:stretch>
        </p:blipFill>
        <p:spPr>
          <a:xfrm>
            <a:off x="784660" y="1940670"/>
            <a:ext cx="5190537" cy="4404146"/>
          </a:xfrm>
          <a:prstGeom prst="rect">
            <a:avLst/>
          </a:prstGeom>
        </p:spPr>
      </p:pic>
      <p:pic>
        <p:nvPicPr>
          <p:cNvPr id="12" name="Picture 11">
            <a:extLst>
              <a:ext uri="{FF2B5EF4-FFF2-40B4-BE49-F238E27FC236}">
                <a16:creationId xmlns="" xmlns:a16="http://schemas.microsoft.com/office/drawing/2014/main" id="{504E5224-02C1-8FFA-81B5-F734913110E0}"/>
              </a:ext>
            </a:extLst>
          </p:cNvPr>
          <p:cNvPicPr>
            <a:picLocks noChangeAspect="1"/>
          </p:cNvPicPr>
          <p:nvPr/>
        </p:nvPicPr>
        <p:blipFill>
          <a:blip r:embed="rId3" cstate="print"/>
          <a:stretch>
            <a:fillRect/>
          </a:stretch>
        </p:blipFill>
        <p:spPr>
          <a:xfrm>
            <a:off x="6216806" y="1935094"/>
            <a:ext cx="4697522" cy="4404146"/>
          </a:xfrm>
          <a:prstGeom prst="rect">
            <a:avLst/>
          </a:prstGeom>
        </p:spPr>
      </p:pic>
    </p:spTree>
    <p:extLst>
      <p:ext uri="{BB962C8B-B14F-4D97-AF65-F5344CB8AC3E}">
        <p14:creationId xmlns="" xmlns:p14="http://schemas.microsoft.com/office/powerpoint/2010/main" val="323550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 xmlns:a16="http://schemas.microsoft.com/office/drawing/2014/main" id="{D40791F6-715D-481A-9C4A-3645AECFD5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557198" y="431672"/>
            <a:ext cx="2451925" cy="826678"/>
          </a:xfrm>
        </p:spPr>
        <p:txBody>
          <a:bodyPr>
            <a:normAutofit/>
          </a:bodyPr>
          <a:lstStyle/>
          <a:p>
            <a:r>
              <a:rPr lang="en-US" sz="2400" dirty="0"/>
              <a:t>Protein concentration</a:t>
            </a:r>
          </a:p>
        </p:txBody>
      </p:sp>
      <p:cxnSp>
        <p:nvCxnSpPr>
          <p:cNvPr id="14" name="Straight Connector 13">
            <a:extLst>
              <a:ext uri="{FF2B5EF4-FFF2-40B4-BE49-F238E27FC236}">
                <a16:creationId xmlns="" xmlns:a16="http://schemas.microsoft.com/office/drawing/2014/main" id="{740F83A4-FAC4-4867-95A5-BBFD280C7B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633997" y="2267421"/>
            <a:ext cx="2814007" cy="3461658"/>
          </a:xfrm>
        </p:spPr>
        <p:txBody>
          <a:bodyPr>
            <a:normAutofit lnSpcReduction="10000"/>
          </a:bodyPr>
          <a:lstStyle/>
          <a:p>
            <a:r>
              <a:rPr lang="en-US" dirty="0"/>
              <a:t>Participants with protein concentration below 110.43 (ug/L) responded better. 68.9% of participants in this range responded while only 25.82% above this range responded</a:t>
            </a:r>
          </a:p>
          <a:p>
            <a:r>
              <a:rPr lang="en-US" dirty="0"/>
              <a:t> </a:t>
            </a:r>
          </a:p>
          <a:p>
            <a:endParaRPr lang="en-US" dirty="0"/>
          </a:p>
          <a:p>
            <a:endParaRPr lang="en-US" dirty="0"/>
          </a:p>
        </p:txBody>
      </p:sp>
      <p:pic>
        <p:nvPicPr>
          <p:cNvPr id="7" name="Picture 6">
            <a:extLst>
              <a:ext uri="{FF2B5EF4-FFF2-40B4-BE49-F238E27FC236}">
                <a16:creationId xmlns="" xmlns:a16="http://schemas.microsoft.com/office/drawing/2014/main" id="{99500FDF-FCEF-D560-8171-5754F1652E7E}"/>
              </a:ext>
            </a:extLst>
          </p:cNvPr>
          <p:cNvPicPr>
            <a:picLocks noChangeAspect="1"/>
          </p:cNvPicPr>
          <p:nvPr/>
        </p:nvPicPr>
        <p:blipFill>
          <a:blip r:embed="rId2" cstate="print"/>
          <a:stretch>
            <a:fillRect/>
          </a:stretch>
        </p:blipFill>
        <p:spPr>
          <a:xfrm>
            <a:off x="3723135" y="3388847"/>
            <a:ext cx="7767756" cy="2743256"/>
          </a:xfrm>
          <a:prstGeom prst="rect">
            <a:avLst/>
          </a:prstGeom>
        </p:spPr>
      </p:pic>
      <p:pic>
        <p:nvPicPr>
          <p:cNvPr id="5" name="Picture 4">
            <a:extLst>
              <a:ext uri="{FF2B5EF4-FFF2-40B4-BE49-F238E27FC236}">
                <a16:creationId xmlns="" xmlns:a16="http://schemas.microsoft.com/office/drawing/2014/main" id="{11C3BACF-276A-A583-62B3-EC21F42EA447}"/>
              </a:ext>
            </a:extLst>
          </p:cNvPr>
          <p:cNvPicPr>
            <a:picLocks noChangeAspect="1"/>
          </p:cNvPicPr>
          <p:nvPr/>
        </p:nvPicPr>
        <p:blipFill>
          <a:blip r:embed="rId3" cstate="print"/>
          <a:stretch>
            <a:fillRect/>
          </a:stretch>
        </p:blipFill>
        <p:spPr>
          <a:xfrm>
            <a:off x="3833770" y="219226"/>
            <a:ext cx="7724233" cy="2743257"/>
          </a:xfrm>
          <a:prstGeom prst="rect">
            <a:avLst/>
          </a:prstGeom>
        </p:spPr>
      </p:pic>
      <p:sp>
        <p:nvSpPr>
          <p:cNvPr id="16" name="Rectangle 15">
            <a:extLst>
              <a:ext uri="{FF2B5EF4-FFF2-40B4-BE49-F238E27FC236}">
                <a16:creationId xmlns="" xmlns:a16="http://schemas.microsoft.com/office/drawing/2014/main" id="{811CBAFA-D7E0-40A7-BB94-2C05304B407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756512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dirty="0"/>
              <a:t>Protein concentration</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0932369" cy="5355908"/>
          </a:xfrm>
        </p:spPr>
        <p:txBody>
          <a:bodyPr>
            <a:normAutofit/>
          </a:bodyPr>
          <a:lstStyle/>
          <a:p>
            <a:r>
              <a:rPr lang="en-US" dirty="0"/>
              <a:t>Participants with protein concentration below 110.429(ug/L) responded better.</a:t>
            </a:r>
          </a:p>
          <a:p>
            <a:r>
              <a:rPr lang="en-US" dirty="0"/>
              <a:t> </a:t>
            </a:r>
          </a:p>
          <a:p>
            <a:endParaRPr lang="en-US" dirty="0"/>
          </a:p>
          <a:p>
            <a:endParaRPr lang="en-US" sz="2800" dirty="0"/>
          </a:p>
        </p:txBody>
      </p:sp>
      <p:pic>
        <p:nvPicPr>
          <p:cNvPr id="6" name="Picture 5">
            <a:extLst>
              <a:ext uri="{FF2B5EF4-FFF2-40B4-BE49-F238E27FC236}">
                <a16:creationId xmlns="" xmlns:a16="http://schemas.microsoft.com/office/drawing/2014/main" id="{4D1B138E-891A-C04B-51F6-F03F3D16C03F}"/>
              </a:ext>
            </a:extLst>
          </p:cNvPr>
          <p:cNvPicPr>
            <a:picLocks noChangeAspect="1"/>
          </p:cNvPicPr>
          <p:nvPr/>
        </p:nvPicPr>
        <p:blipFill>
          <a:blip r:embed="rId2" cstate="print"/>
          <a:stretch>
            <a:fillRect/>
          </a:stretch>
        </p:blipFill>
        <p:spPr>
          <a:xfrm>
            <a:off x="494522" y="1614196"/>
            <a:ext cx="11277600" cy="2351314"/>
          </a:xfrm>
          <a:prstGeom prst="rect">
            <a:avLst/>
          </a:prstGeom>
        </p:spPr>
      </p:pic>
      <p:pic>
        <p:nvPicPr>
          <p:cNvPr id="9" name="Picture 8">
            <a:extLst>
              <a:ext uri="{FF2B5EF4-FFF2-40B4-BE49-F238E27FC236}">
                <a16:creationId xmlns="" xmlns:a16="http://schemas.microsoft.com/office/drawing/2014/main" id="{E74C55DF-6B6C-6F65-0FC6-452BDFC0AFAB}"/>
              </a:ext>
            </a:extLst>
          </p:cNvPr>
          <p:cNvPicPr>
            <a:picLocks noChangeAspect="1"/>
          </p:cNvPicPr>
          <p:nvPr/>
        </p:nvPicPr>
        <p:blipFill>
          <a:blip r:embed="rId3" cstate="print"/>
          <a:stretch>
            <a:fillRect/>
          </a:stretch>
        </p:blipFill>
        <p:spPr>
          <a:xfrm>
            <a:off x="419876" y="4105468"/>
            <a:ext cx="11182097" cy="2351313"/>
          </a:xfrm>
          <a:prstGeom prst="rect">
            <a:avLst/>
          </a:prstGeom>
        </p:spPr>
      </p:pic>
    </p:spTree>
    <p:extLst>
      <p:ext uri="{BB962C8B-B14F-4D97-AF65-F5344CB8AC3E}">
        <p14:creationId xmlns="" xmlns:p14="http://schemas.microsoft.com/office/powerpoint/2010/main" val="376774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dirty="0"/>
              <a:t>Age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5355908"/>
          </a:xfrm>
        </p:spPr>
        <p:txBody>
          <a:bodyPr>
            <a:normAutofit/>
          </a:bodyPr>
          <a:lstStyle/>
          <a:p>
            <a:r>
              <a:rPr lang="en-US" dirty="0"/>
              <a:t>468 of the participants in the study are  between 55 and 67 years old. Distribution of response in the various age groups is normal</a:t>
            </a:r>
          </a:p>
          <a:p>
            <a:endParaRPr lang="en-US" dirty="0"/>
          </a:p>
          <a:p>
            <a:endParaRPr lang="en-US" dirty="0"/>
          </a:p>
          <a:p>
            <a:endParaRPr lang="en-US" dirty="0"/>
          </a:p>
          <a:p>
            <a:endParaRPr lang="en-US" sz="2800" dirty="0"/>
          </a:p>
        </p:txBody>
      </p:sp>
      <p:pic>
        <p:nvPicPr>
          <p:cNvPr id="7" name="Picture 6">
            <a:extLst>
              <a:ext uri="{FF2B5EF4-FFF2-40B4-BE49-F238E27FC236}">
                <a16:creationId xmlns="" xmlns:a16="http://schemas.microsoft.com/office/drawing/2014/main" id="{5D35B8B3-3A88-BAF3-478D-C62C16038A26}"/>
              </a:ext>
            </a:extLst>
          </p:cNvPr>
          <p:cNvPicPr>
            <a:picLocks noChangeAspect="1"/>
          </p:cNvPicPr>
          <p:nvPr/>
        </p:nvPicPr>
        <p:blipFill>
          <a:blip r:embed="rId2" cstate="print"/>
          <a:stretch>
            <a:fillRect/>
          </a:stretch>
        </p:blipFill>
        <p:spPr>
          <a:xfrm>
            <a:off x="587829" y="1786855"/>
            <a:ext cx="10287932" cy="2113340"/>
          </a:xfrm>
          <a:prstGeom prst="rect">
            <a:avLst/>
          </a:prstGeom>
        </p:spPr>
      </p:pic>
      <p:pic>
        <p:nvPicPr>
          <p:cNvPr id="5" name="Picture 4">
            <a:extLst>
              <a:ext uri="{FF2B5EF4-FFF2-40B4-BE49-F238E27FC236}">
                <a16:creationId xmlns="" xmlns:a16="http://schemas.microsoft.com/office/drawing/2014/main" id="{A9CC5FD0-61A4-EFF4-1B7E-2CBD2C24E753}"/>
              </a:ext>
            </a:extLst>
          </p:cNvPr>
          <p:cNvPicPr>
            <a:picLocks noChangeAspect="1"/>
          </p:cNvPicPr>
          <p:nvPr/>
        </p:nvPicPr>
        <p:blipFill>
          <a:blip r:embed="rId3" cstate="print"/>
          <a:stretch>
            <a:fillRect/>
          </a:stretch>
        </p:blipFill>
        <p:spPr>
          <a:xfrm>
            <a:off x="512584" y="4135833"/>
            <a:ext cx="10706520" cy="2208983"/>
          </a:xfrm>
          <a:prstGeom prst="rect">
            <a:avLst/>
          </a:prstGeom>
        </p:spPr>
      </p:pic>
    </p:spTree>
    <p:extLst>
      <p:ext uri="{BB962C8B-B14F-4D97-AF65-F5344CB8AC3E}">
        <p14:creationId xmlns="" xmlns:p14="http://schemas.microsoft.com/office/powerpoint/2010/main" val="225713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a:t>Age</a:t>
            </a:r>
            <a:endParaRPr lang="en-US" sz="3200" dirty="0"/>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5355908"/>
          </a:xfrm>
        </p:spPr>
        <p:txBody>
          <a:bodyPr>
            <a:normAutofit/>
          </a:bodyPr>
          <a:lstStyle/>
          <a:p>
            <a:r>
              <a:rPr lang="en-US" dirty="0"/>
              <a:t>The average response across the various age groups is between 42% and 45%</a:t>
            </a:r>
          </a:p>
          <a:p>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2E9A46D5-6A1D-C270-F00B-5A9B978D0A20}"/>
              </a:ext>
            </a:extLst>
          </p:cNvPr>
          <p:cNvPicPr>
            <a:picLocks noChangeAspect="1"/>
          </p:cNvPicPr>
          <p:nvPr/>
        </p:nvPicPr>
        <p:blipFill>
          <a:blip r:embed="rId2" cstate="print"/>
          <a:stretch>
            <a:fillRect/>
          </a:stretch>
        </p:blipFill>
        <p:spPr>
          <a:xfrm>
            <a:off x="475861" y="1474237"/>
            <a:ext cx="10944808" cy="4674636"/>
          </a:xfrm>
          <a:prstGeom prst="rect">
            <a:avLst/>
          </a:prstGeom>
        </p:spPr>
      </p:pic>
    </p:spTree>
    <p:extLst>
      <p:ext uri="{BB962C8B-B14F-4D97-AF65-F5344CB8AC3E}">
        <p14:creationId xmlns="" xmlns:p14="http://schemas.microsoft.com/office/powerpoint/2010/main" val="166705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5355908"/>
          </a:xfrm>
        </p:spPr>
        <p:txBody>
          <a:bodyPr>
            <a:normAutofit/>
          </a:bodyPr>
          <a:lstStyle/>
          <a:p>
            <a:r>
              <a:rPr lang="en-US" dirty="0"/>
              <a:t>486 of the 768 participants weigh between 65.65kg and 104.60kg. The mean weight of those that responded is 93.25kg and 89.95kg for those that did not.</a:t>
            </a:r>
          </a:p>
          <a:p>
            <a:endParaRPr lang="en-US" dirty="0"/>
          </a:p>
          <a:p>
            <a:endParaRPr lang="en-US" dirty="0"/>
          </a:p>
          <a:p>
            <a:endParaRPr lang="en-US" dirty="0"/>
          </a:p>
          <a:p>
            <a:endParaRPr lang="en-US" sz="2800" dirty="0"/>
          </a:p>
        </p:txBody>
      </p:sp>
      <p:pic>
        <p:nvPicPr>
          <p:cNvPr id="6" name="Picture 5">
            <a:extLst>
              <a:ext uri="{FF2B5EF4-FFF2-40B4-BE49-F238E27FC236}">
                <a16:creationId xmlns="" xmlns:a16="http://schemas.microsoft.com/office/drawing/2014/main" id="{E7BF4C03-9647-0639-E26E-D0EEDE287B96}"/>
              </a:ext>
            </a:extLst>
          </p:cNvPr>
          <p:cNvPicPr>
            <a:picLocks noChangeAspect="1"/>
          </p:cNvPicPr>
          <p:nvPr/>
        </p:nvPicPr>
        <p:blipFill>
          <a:blip r:embed="rId2" cstate="print"/>
          <a:stretch>
            <a:fillRect/>
          </a:stretch>
        </p:blipFill>
        <p:spPr>
          <a:xfrm>
            <a:off x="649581" y="1871984"/>
            <a:ext cx="8695755" cy="2084866"/>
          </a:xfrm>
          <a:prstGeom prst="rect">
            <a:avLst/>
          </a:prstGeom>
        </p:spPr>
      </p:pic>
      <p:pic>
        <p:nvPicPr>
          <p:cNvPr id="5" name="Picture 4">
            <a:extLst>
              <a:ext uri="{FF2B5EF4-FFF2-40B4-BE49-F238E27FC236}">
                <a16:creationId xmlns="" xmlns:a16="http://schemas.microsoft.com/office/drawing/2014/main" id="{FDBB023E-7289-3FBD-68B2-587BF86E7662}"/>
              </a:ext>
            </a:extLst>
          </p:cNvPr>
          <p:cNvPicPr>
            <a:picLocks noChangeAspect="1"/>
          </p:cNvPicPr>
          <p:nvPr/>
        </p:nvPicPr>
        <p:blipFill>
          <a:blip r:embed="rId3" cstate="print"/>
          <a:stretch>
            <a:fillRect/>
          </a:stretch>
        </p:blipFill>
        <p:spPr>
          <a:xfrm>
            <a:off x="562063" y="4219662"/>
            <a:ext cx="9110443" cy="2387966"/>
          </a:xfrm>
          <a:prstGeom prst="rect">
            <a:avLst/>
          </a:prstGeom>
        </p:spPr>
      </p:pic>
    </p:spTree>
    <p:extLst>
      <p:ext uri="{BB962C8B-B14F-4D97-AF65-F5344CB8AC3E}">
        <p14:creationId xmlns="" xmlns:p14="http://schemas.microsoft.com/office/powerpoint/2010/main" val="387158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5355908"/>
          </a:xfrm>
        </p:spPr>
        <p:txBody>
          <a:bodyPr>
            <a:normAutofit/>
          </a:bodyPr>
          <a:lstStyle/>
          <a:p>
            <a:endParaRPr lang="en-US" dirty="0"/>
          </a:p>
          <a:p>
            <a:endParaRPr lang="en-US" dirty="0"/>
          </a:p>
          <a:p>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3B3236F2-D7C3-85A1-4651-81D9C38E0428}"/>
              </a:ext>
            </a:extLst>
          </p:cNvPr>
          <p:cNvPicPr>
            <a:picLocks noChangeAspect="1"/>
          </p:cNvPicPr>
          <p:nvPr/>
        </p:nvPicPr>
        <p:blipFill>
          <a:blip r:embed="rId2" cstate="print"/>
          <a:stretch>
            <a:fillRect/>
          </a:stretch>
        </p:blipFill>
        <p:spPr>
          <a:xfrm>
            <a:off x="289151" y="1639991"/>
            <a:ext cx="11744325" cy="4471559"/>
          </a:xfrm>
          <a:prstGeom prst="rect">
            <a:avLst/>
          </a:prstGeom>
        </p:spPr>
      </p:pic>
    </p:spTree>
    <p:extLst>
      <p:ext uri="{BB962C8B-B14F-4D97-AF65-F5344CB8AC3E}">
        <p14:creationId xmlns="" xmlns:p14="http://schemas.microsoft.com/office/powerpoint/2010/main" val="251248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ECF0FC6-D57B-48B6-9036-F4FFD91A4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990932" y="286603"/>
            <a:ext cx="6750987" cy="1450757"/>
          </a:xfrm>
        </p:spPr>
        <p:txBody>
          <a:bodyPr>
            <a:normAutofit/>
          </a:bodyPr>
          <a:lstStyle/>
          <a:p>
            <a:r>
              <a:rPr lang="en-US" sz="3300" dirty="0">
                <a:solidFill>
                  <a:schemeClr val="accent1"/>
                </a:solidFill>
              </a:rPr>
              <a:t/>
            </a:r>
            <a:br>
              <a:rPr lang="en-US" sz="3300" dirty="0">
                <a:solidFill>
                  <a:schemeClr val="accent1"/>
                </a:solidFill>
              </a:rPr>
            </a:br>
            <a:r>
              <a:rPr lang="en-US" sz="3300" dirty="0">
                <a:solidFill>
                  <a:schemeClr val="accent1"/>
                </a:solidFill>
              </a:rPr>
              <a:t/>
            </a:r>
            <a:br>
              <a:rPr lang="en-US" sz="3300" dirty="0">
                <a:solidFill>
                  <a:schemeClr val="accent1"/>
                </a:solidFill>
              </a:rPr>
            </a:br>
            <a:endParaRPr lang="en-US" sz="3300" dirty="0">
              <a:solidFill>
                <a:schemeClr val="accent1"/>
              </a:solidFill>
            </a:endParaRP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00923" y="1411565"/>
            <a:ext cx="6697715" cy="3845131"/>
          </a:xfrm>
        </p:spPr>
        <p:txBody>
          <a:bodyPr>
            <a:normAutofit/>
          </a:bodyPr>
          <a:lstStyle/>
          <a:p>
            <a:endParaRPr lang="en-US" dirty="0"/>
          </a:p>
          <a:p>
            <a:endParaRPr lang="en-US" dirty="0"/>
          </a:p>
          <a:p>
            <a:endParaRPr lang="en-US" dirty="0"/>
          </a:p>
          <a:p>
            <a:r>
              <a:rPr lang="en-US" sz="2800" dirty="0"/>
              <a:t>Analyzing data of participants treated with miraculon-B</a:t>
            </a:r>
            <a:r>
              <a:rPr lang="en-US" dirty="0"/>
              <a:t/>
            </a:r>
            <a:br>
              <a:rPr lang="en-US" dirty="0"/>
            </a:br>
            <a:endParaRPr lang="en-US" dirty="0"/>
          </a:p>
        </p:txBody>
      </p:sp>
      <p:sp>
        <p:nvSpPr>
          <p:cNvPr id="10" name="Rectangle 9">
            <a:extLst>
              <a:ext uri="{FF2B5EF4-FFF2-40B4-BE49-F238E27FC236}">
                <a16:creationId xmlns="" xmlns:a16="http://schemas.microsoft.com/office/drawing/2014/main" id="{717A211C-5863-4303-AC3D-AEBFDF6D6A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 xmlns:a16="http://schemas.microsoft.com/office/drawing/2014/main" id="{70FA2369-10B3-4A99-93ED-036A92FD9C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17121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752047" y="286604"/>
            <a:ext cx="10058400" cy="702304"/>
          </a:xfrm>
        </p:spPr>
        <p:txBody>
          <a:bodyPr>
            <a:normAutofit/>
          </a:bodyPr>
          <a:lstStyle/>
          <a:p>
            <a:r>
              <a:rPr lang="en-US" sz="2800" dirty="0"/>
              <a:t>Response of participants to miraculon-B</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54.8% of participants responded.</a:t>
            </a:r>
          </a:p>
          <a:p>
            <a:endParaRPr lang="en-US" dirty="0"/>
          </a:p>
          <a:p>
            <a:endParaRPr lang="en-US" sz="2800" dirty="0"/>
          </a:p>
        </p:txBody>
      </p:sp>
      <p:pic>
        <p:nvPicPr>
          <p:cNvPr id="5" name="Picture 4">
            <a:extLst>
              <a:ext uri="{FF2B5EF4-FFF2-40B4-BE49-F238E27FC236}">
                <a16:creationId xmlns="" xmlns:a16="http://schemas.microsoft.com/office/drawing/2014/main" id="{927CF328-556B-7546-9F1C-54DA7894C479}"/>
              </a:ext>
            </a:extLst>
          </p:cNvPr>
          <p:cNvPicPr>
            <a:picLocks noChangeAspect="1"/>
          </p:cNvPicPr>
          <p:nvPr/>
        </p:nvPicPr>
        <p:blipFill>
          <a:blip r:embed="rId2" cstate="print"/>
          <a:stretch>
            <a:fillRect/>
          </a:stretch>
        </p:blipFill>
        <p:spPr>
          <a:xfrm>
            <a:off x="6118394" y="1604864"/>
            <a:ext cx="5787466" cy="4562309"/>
          </a:xfrm>
          <a:prstGeom prst="rect">
            <a:avLst/>
          </a:prstGeom>
        </p:spPr>
      </p:pic>
      <p:pic>
        <p:nvPicPr>
          <p:cNvPr id="7" name="Picture 6">
            <a:extLst>
              <a:ext uri="{FF2B5EF4-FFF2-40B4-BE49-F238E27FC236}">
                <a16:creationId xmlns="" xmlns:a16="http://schemas.microsoft.com/office/drawing/2014/main" id="{F497D181-ED4F-B7B3-6E30-5D65693AF40C}"/>
              </a:ext>
            </a:extLst>
          </p:cNvPr>
          <p:cNvPicPr>
            <a:picLocks noChangeAspect="1"/>
          </p:cNvPicPr>
          <p:nvPr/>
        </p:nvPicPr>
        <p:blipFill>
          <a:blip r:embed="rId3" cstate="print"/>
          <a:stretch>
            <a:fillRect/>
          </a:stretch>
        </p:blipFill>
        <p:spPr>
          <a:xfrm>
            <a:off x="550507" y="1604864"/>
            <a:ext cx="5545494" cy="4562310"/>
          </a:xfrm>
          <a:prstGeom prst="rect">
            <a:avLst/>
          </a:prstGeom>
        </p:spPr>
      </p:pic>
    </p:spTree>
    <p:extLst>
      <p:ext uri="{BB962C8B-B14F-4D97-AF65-F5344CB8AC3E}">
        <p14:creationId xmlns="" xmlns:p14="http://schemas.microsoft.com/office/powerpoint/2010/main" val="18739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 xmlns:a16="http://schemas.microsoft.com/office/drawing/2014/main" id="{88F0A37D-2337-4AAF-98B0-7E4E9B9871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4F4B0F6-75B6-0764-08F7-663AD74FC53C}"/>
              </a:ext>
            </a:extLst>
          </p:cNvPr>
          <p:cNvSpPr>
            <a:spLocks noGrp="1"/>
          </p:cNvSpPr>
          <p:nvPr>
            <p:ph type="title"/>
          </p:nvPr>
        </p:nvSpPr>
        <p:spPr>
          <a:xfrm>
            <a:off x="1097280" y="286604"/>
            <a:ext cx="10058400" cy="686798"/>
          </a:xfrm>
        </p:spPr>
        <p:txBody>
          <a:bodyPr>
            <a:normAutofit/>
          </a:bodyPr>
          <a:lstStyle/>
          <a:p>
            <a:r>
              <a:rPr lang="en-US" sz="3200" dirty="0"/>
              <a:t>Content</a:t>
            </a:r>
          </a:p>
        </p:txBody>
      </p:sp>
      <p:cxnSp>
        <p:nvCxnSpPr>
          <p:cNvPr id="28" name="Straight Connector 10">
            <a:extLst>
              <a:ext uri="{FF2B5EF4-FFF2-40B4-BE49-F238E27FC236}">
                <a16:creationId xmlns="" xmlns:a16="http://schemas.microsoft.com/office/drawing/2014/main" id="{F15CCCF0-E573-463A-9760-1FDC0B2CFBD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 xmlns:a16="http://schemas.microsoft.com/office/drawing/2014/main" id="{F7234D70-FB65-4E99-985E-64D219674D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 xmlns:a16="http://schemas.microsoft.com/office/drawing/2014/main" id="{66FA9E12-0888-7DFF-B434-A10DDFC90DC9}"/>
              </a:ext>
            </a:extLst>
          </p:cNvPr>
          <p:cNvGraphicFramePr>
            <a:graphicFrameLocks noGrp="1"/>
          </p:cNvGraphicFramePr>
          <p:nvPr>
            <p:ph idx="1"/>
            <p:extLst>
              <p:ext uri="{D42A27DB-BD31-4B8C-83A1-F6EECF244321}">
                <p14:modId xmlns="" xmlns:p14="http://schemas.microsoft.com/office/powerpoint/2010/main" val="3253810844"/>
              </p:ext>
            </p:extLst>
          </p:nvPr>
        </p:nvGraphicFramePr>
        <p:xfrm>
          <a:off x="775063" y="1314450"/>
          <a:ext cx="10380300" cy="4570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44867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761377" y="286604"/>
            <a:ext cx="10058400" cy="702304"/>
          </a:xfrm>
        </p:spPr>
        <p:txBody>
          <a:bodyPr>
            <a:normAutofit/>
          </a:bodyPr>
          <a:lstStyle/>
          <a:p>
            <a:r>
              <a:rPr lang="en-US" sz="2800" dirty="0"/>
              <a:t>Protein concentration</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264 out of the 383 participants in this treatment arm have protein concentration between 76.42(ug/L) and 137.71(ug/L)</a:t>
            </a:r>
          </a:p>
          <a:p>
            <a:pPr marL="0" indent="0">
              <a:buNone/>
            </a:pPr>
            <a:endParaRPr lang="en-US" dirty="0"/>
          </a:p>
          <a:p>
            <a:endParaRPr lang="en-US" dirty="0"/>
          </a:p>
          <a:p>
            <a:endParaRPr lang="en-US" sz="2800" dirty="0"/>
          </a:p>
        </p:txBody>
      </p:sp>
      <p:pic>
        <p:nvPicPr>
          <p:cNvPr id="15" name="Picture 14">
            <a:extLst>
              <a:ext uri="{FF2B5EF4-FFF2-40B4-BE49-F238E27FC236}">
                <a16:creationId xmlns="" xmlns:a16="http://schemas.microsoft.com/office/drawing/2014/main" id="{1EA8B7A8-E770-2429-C236-596419E31334}"/>
              </a:ext>
            </a:extLst>
          </p:cNvPr>
          <p:cNvPicPr>
            <a:picLocks noChangeAspect="1"/>
          </p:cNvPicPr>
          <p:nvPr/>
        </p:nvPicPr>
        <p:blipFill>
          <a:blip r:embed="rId2" cstate="print"/>
          <a:stretch>
            <a:fillRect/>
          </a:stretch>
        </p:blipFill>
        <p:spPr>
          <a:xfrm>
            <a:off x="569167" y="1691212"/>
            <a:ext cx="10944809" cy="2190323"/>
          </a:xfrm>
          <a:prstGeom prst="rect">
            <a:avLst/>
          </a:prstGeom>
        </p:spPr>
      </p:pic>
      <p:pic>
        <p:nvPicPr>
          <p:cNvPr id="5" name="Picture 4">
            <a:extLst>
              <a:ext uri="{FF2B5EF4-FFF2-40B4-BE49-F238E27FC236}">
                <a16:creationId xmlns="" xmlns:a16="http://schemas.microsoft.com/office/drawing/2014/main" id="{B4196B44-1254-678B-9388-216FE9B52B25}"/>
              </a:ext>
            </a:extLst>
          </p:cNvPr>
          <p:cNvPicPr>
            <a:picLocks noChangeAspect="1"/>
          </p:cNvPicPr>
          <p:nvPr/>
        </p:nvPicPr>
        <p:blipFill>
          <a:blip r:embed="rId3" cstate="print"/>
          <a:stretch>
            <a:fillRect/>
          </a:stretch>
        </p:blipFill>
        <p:spPr>
          <a:xfrm>
            <a:off x="697570" y="3946966"/>
            <a:ext cx="11066107" cy="2624430"/>
          </a:xfrm>
          <a:prstGeom prst="rect">
            <a:avLst/>
          </a:prstGeom>
        </p:spPr>
      </p:pic>
    </p:spTree>
    <p:extLst>
      <p:ext uri="{BB962C8B-B14F-4D97-AF65-F5344CB8AC3E}">
        <p14:creationId xmlns="" xmlns:p14="http://schemas.microsoft.com/office/powerpoint/2010/main" val="912329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742716" y="286604"/>
            <a:ext cx="10058400" cy="702304"/>
          </a:xfrm>
        </p:spPr>
        <p:txBody>
          <a:bodyPr>
            <a:normAutofit/>
          </a:bodyPr>
          <a:lstStyle/>
          <a:p>
            <a:r>
              <a:rPr lang="en-US" sz="2800" dirty="0"/>
              <a:t>Protein concentration</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1166070"/>
            <a:ext cx="11066107" cy="5178746"/>
          </a:xfrm>
        </p:spPr>
        <p:txBody>
          <a:bodyPr>
            <a:normAutofit/>
          </a:bodyPr>
          <a:lstStyle/>
          <a:p>
            <a:pPr marL="0" indent="0">
              <a:buNone/>
            </a:pPr>
            <a:r>
              <a:rPr lang="en-US" dirty="0"/>
              <a:t>All participants with protein concentration  below 76.429(ug/L) responded. 92.86% of those whose had it between 76.429(ug/L) and 96.857(ug/L) responded.</a:t>
            </a:r>
          </a:p>
          <a:p>
            <a:pPr marL="0" indent="0">
              <a:buNone/>
            </a:pPr>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B07B1838-44A5-6B0C-7CC5-ABFB63485E93}"/>
              </a:ext>
            </a:extLst>
          </p:cNvPr>
          <p:cNvPicPr>
            <a:picLocks noChangeAspect="1"/>
          </p:cNvPicPr>
          <p:nvPr/>
        </p:nvPicPr>
        <p:blipFill>
          <a:blip r:embed="rId2" cstate="print"/>
          <a:stretch>
            <a:fillRect/>
          </a:stretch>
        </p:blipFill>
        <p:spPr>
          <a:xfrm>
            <a:off x="839753" y="2290194"/>
            <a:ext cx="10653164" cy="3313448"/>
          </a:xfrm>
          <a:prstGeom prst="rect">
            <a:avLst/>
          </a:prstGeom>
        </p:spPr>
      </p:pic>
    </p:spTree>
    <p:extLst>
      <p:ext uri="{BB962C8B-B14F-4D97-AF65-F5344CB8AC3E}">
        <p14:creationId xmlns="" xmlns:p14="http://schemas.microsoft.com/office/powerpoint/2010/main" val="1236349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742716" y="286604"/>
            <a:ext cx="10058400" cy="702304"/>
          </a:xfrm>
        </p:spPr>
        <p:txBody>
          <a:bodyPr>
            <a:normAutofit/>
          </a:bodyPr>
          <a:lstStyle/>
          <a:p>
            <a:r>
              <a:rPr lang="en-US" sz="28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229 of participants weigh between 107kg and 122 kg</a:t>
            </a:r>
          </a:p>
          <a:p>
            <a:pPr marL="0" indent="0">
              <a:buNone/>
            </a:pPr>
            <a:endParaRPr lang="en-US" dirty="0"/>
          </a:p>
          <a:p>
            <a:endParaRPr lang="en-US" dirty="0"/>
          </a:p>
          <a:p>
            <a:endParaRPr lang="en-US" sz="2800" dirty="0"/>
          </a:p>
        </p:txBody>
      </p:sp>
      <p:pic>
        <p:nvPicPr>
          <p:cNvPr id="6" name="Picture 5">
            <a:extLst>
              <a:ext uri="{FF2B5EF4-FFF2-40B4-BE49-F238E27FC236}">
                <a16:creationId xmlns="" xmlns:a16="http://schemas.microsoft.com/office/drawing/2014/main" id="{661A8912-5E18-C623-7803-06DC8FEC0836}"/>
              </a:ext>
            </a:extLst>
          </p:cNvPr>
          <p:cNvPicPr>
            <a:picLocks noChangeAspect="1"/>
          </p:cNvPicPr>
          <p:nvPr/>
        </p:nvPicPr>
        <p:blipFill>
          <a:blip r:embed="rId2" cstate="print"/>
          <a:stretch>
            <a:fillRect/>
          </a:stretch>
        </p:blipFill>
        <p:spPr>
          <a:xfrm>
            <a:off x="844926" y="1435522"/>
            <a:ext cx="9956190" cy="2339720"/>
          </a:xfrm>
          <a:prstGeom prst="rect">
            <a:avLst/>
          </a:prstGeom>
        </p:spPr>
      </p:pic>
      <p:pic>
        <p:nvPicPr>
          <p:cNvPr id="8" name="Picture 7">
            <a:extLst>
              <a:ext uri="{FF2B5EF4-FFF2-40B4-BE49-F238E27FC236}">
                <a16:creationId xmlns="" xmlns:a16="http://schemas.microsoft.com/office/drawing/2014/main" id="{AB2799A0-C4EA-3F6C-CB3A-19C576B03803}"/>
              </a:ext>
            </a:extLst>
          </p:cNvPr>
          <p:cNvPicPr>
            <a:picLocks noChangeAspect="1"/>
          </p:cNvPicPr>
          <p:nvPr/>
        </p:nvPicPr>
        <p:blipFill>
          <a:blip r:embed="rId3" cstate="print"/>
          <a:stretch>
            <a:fillRect/>
          </a:stretch>
        </p:blipFill>
        <p:spPr>
          <a:xfrm>
            <a:off x="1025239" y="4126394"/>
            <a:ext cx="9906000" cy="2445002"/>
          </a:xfrm>
          <a:prstGeom prst="rect">
            <a:avLst/>
          </a:prstGeom>
        </p:spPr>
      </p:pic>
    </p:spTree>
    <p:extLst>
      <p:ext uri="{BB962C8B-B14F-4D97-AF65-F5344CB8AC3E}">
        <p14:creationId xmlns="" xmlns:p14="http://schemas.microsoft.com/office/powerpoint/2010/main" val="37244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742716" y="286604"/>
            <a:ext cx="10058400" cy="702304"/>
          </a:xfrm>
        </p:spPr>
        <p:txBody>
          <a:bodyPr>
            <a:normAutofit/>
          </a:bodyPr>
          <a:lstStyle/>
          <a:p>
            <a:r>
              <a:rPr lang="en-US" sz="28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pPr marL="0" indent="0">
              <a:buNone/>
            </a:pPr>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4906E7F0-EE38-244A-4273-4BD0E3D82E9F}"/>
              </a:ext>
            </a:extLst>
          </p:cNvPr>
          <p:cNvPicPr>
            <a:picLocks noChangeAspect="1"/>
          </p:cNvPicPr>
          <p:nvPr/>
        </p:nvPicPr>
        <p:blipFill>
          <a:blip r:embed="rId2" cstate="print"/>
          <a:stretch>
            <a:fillRect/>
          </a:stretch>
        </p:blipFill>
        <p:spPr>
          <a:xfrm>
            <a:off x="419878" y="1528499"/>
            <a:ext cx="11336693" cy="4276725"/>
          </a:xfrm>
          <a:prstGeom prst="rect">
            <a:avLst/>
          </a:prstGeom>
        </p:spPr>
      </p:pic>
    </p:spTree>
    <p:extLst>
      <p:ext uri="{BB962C8B-B14F-4D97-AF65-F5344CB8AC3E}">
        <p14:creationId xmlns="" xmlns:p14="http://schemas.microsoft.com/office/powerpoint/2010/main" val="141096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sex</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The response for male and female participants is 54.6% and 55.1% respectively</a:t>
            </a:r>
          </a:p>
          <a:p>
            <a:endParaRPr lang="en-US" dirty="0"/>
          </a:p>
          <a:p>
            <a:endParaRPr lang="en-US" sz="2800" dirty="0"/>
          </a:p>
        </p:txBody>
      </p:sp>
      <p:pic>
        <p:nvPicPr>
          <p:cNvPr id="6" name="Picture 5">
            <a:extLst>
              <a:ext uri="{FF2B5EF4-FFF2-40B4-BE49-F238E27FC236}">
                <a16:creationId xmlns="" xmlns:a16="http://schemas.microsoft.com/office/drawing/2014/main" id="{5DD8D410-7A2D-7016-B350-16CB3FACEDA0}"/>
              </a:ext>
            </a:extLst>
          </p:cNvPr>
          <p:cNvPicPr>
            <a:picLocks noChangeAspect="1"/>
          </p:cNvPicPr>
          <p:nvPr/>
        </p:nvPicPr>
        <p:blipFill>
          <a:blip r:embed="rId2" cstate="print"/>
          <a:stretch>
            <a:fillRect/>
          </a:stretch>
        </p:blipFill>
        <p:spPr>
          <a:xfrm>
            <a:off x="6643396" y="1969830"/>
            <a:ext cx="5424390" cy="4395610"/>
          </a:xfrm>
          <a:prstGeom prst="rect">
            <a:avLst/>
          </a:prstGeom>
        </p:spPr>
      </p:pic>
      <p:pic>
        <p:nvPicPr>
          <p:cNvPr id="9" name="Picture 8">
            <a:extLst>
              <a:ext uri="{FF2B5EF4-FFF2-40B4-BE49-F238E27FC236}">
                <a16:creationId xmlns="" xmlns:a16="http://schemas.microsoft.com/office/drawing/2014/main" id="{1E9C66FD-0D72-8696-6ACC-D7877B350089}"/>
              </a:ext>
            </a:extLst>
          </p:cNvPr>
          <p:cNvPicPr>
            <a:picLocks noChangeAspect="1"/>
          </p:cNvPicPr>
          <p:nvPr/>
        </p:nvPicPr>
        <p:blipFill>
          <a:blip r:embed="rId3" cstate="print"/>
          <a:stretch>
            <a:fillRect/>
          </a:stretch>
        </p:blipFill>
        <p:spPr>
          <a:xfrm>
            <a:off x="286140" y="1971413"/>
            <a:ext cx="6115049" cy="4395610"/>
          </a:xfrm>
          <a:prstGeom prst="rect">
            <a:avLst/>
          </a:prstGeom>
        </p:spPr>
      </p:pic>
    </p:spTree>
    <p:extLst>
      <p:ext uri="{BB962C8B-B14F-4D97-AF65-F5344CB8AC3E}">
        <p14:creationId xmlns="" xmlns:p14="http://schemas.microsoft.com/office/powerpoint/2010/main" val="1757771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Age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221 of the participants are between 55 and 61 years old</a:t>
            </a:r>
          </a:p>
          <a:p>
            <a:endParaRPr lang="en-US" dirty="0"/>
          </a:p>
          <a:p>
            <a:endParaRPr lang="en-US" sz="2800" dirty="0"/>
          </a:p>
        </p:txBody>
      </p:sp>
      <p:pic>
        <p:nvPicPr>
          <p:cNvPr id="5" name="Picture 4">
            <a:extLst>
              <a:ext uri="{FF2B5EF4-FFF2-40B4-BE49-F238E27FC236}">
                <a16:creationId xmlns="" xmlns:a16="http://schemas.microsoft.com/office/drawing/2014/main" id="{8CA4C983-EA41-BAA3-FD6E-CC99A00FDAD7}"/>
              </a:ext>
            </a:extLst>
          </p:cNvPr>
          <p:cNvPicPr>
            <a:picLocks noChangeAspect="1"/>
          </p:cNvPicPr>
          <p:nvPr/>
        </p:nvPicPr>
        <p:blipFill>
          <a:blip r:embed="rId2" cstate="print"/>
          <a:stretch>
            <a:fillRect/>
          </a:stretch>
        </p:blipFill>
        <p:spPr>
          <a:xfrm>
            <a:off x="839753" y="1455576"/>
            <a:ext cx="10233059" cy="2341984"/>
          </a:xfrm>
          <a:prstGeom prst="rect">
            <a:avLst/>
          </a:prstGeom>
        </p:spPr>
      </p:pic>
      <p:pic>
        <p:nvPicPr>
          <p:cNvPr id="6" name="Picture 5">
            <a:extLst>
              <a:ext uri="{FF2B5EF4-FFF2-40B4-BE49-F238E27FC236}">
                <a16:creationId xmlns="" xmlns:a16="http://schemas.microsoft.com/office/drawing/2014/main" id="{3A5BEBC0-4BE3-D29A-7660-AEEDE4CA8AE2}"/>
              </a:ext>
            </a:extLst>
          </p:cNvPr>
          <p:cNvPicPr>
            <a:picLocks noChangeAspect="1"/>
          </p:cNvPicPr>
          <p:nvPr/>
        </p:nvPicPr>
        <p:blipFill>
          <a:blip r:embed="rId3" cstate="print"/>
          <a:stretch>
            <a:fillRect/>
          </a:stretch>
        </p:blipFill>
        <p:spPr>
          <a:xfrm>
            <a:off x="966787" y="4110606"/>
            <a:ext cx="10635187" cy="2668083"/>
          </a:xfrm>
          <a:prstGeom prst="rect">
            <a:avLst/>
          </a:prstGeom>
        </p:spPr>
      </p:pic>
    </p:spTree>
    <p:extLst>
      <p:ext uri="{BB962C8B-B14F-4D97-AF65-F5344CB8AC3E}">
        <p14:creationId xmlns="" xmlns:p14="http://schemas.microsoft.com/office/powerpoint/2010/main" val="426045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Age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r>
              <a:rPr lang="en-US" dirty="0"/>
              <a:t>Participants between 67 and 73 years of age had the most benefit of 63.77%</a:t>
            </a:r>
          </a:p>
          <a:p>
            <a:endParaRPr lang="en-US" dirty="0"/>
          </a:p>
          <a:p>
            <a:endParaRPr lang="en-US" sz="2800" dirty="0"/>
          </a:p>
        </p:txBody>
      </p:sp>
      <p:pic>
        <p:nvPicPr>
          <p:cNvPr id="7" name="Picture 6">
            <a:extLst>
              <a:ext uri="{FF2B5EF4-FFF2-40B4-BE49-F238E27FC236}">
                <a16:creationId xmlns="" xmlns:a16="http://schemas.microsoft.com/office/drawing/2014/main" id="{3849146C-0949-B8D9-9E3E-E0DDB1CD8434}"/>
              </a:ext>
            </a:extLst>
          </p:cNvPr>
          <p:cNvPicPr>
            <a:picLocks noChangeAspect="1"/>
          </p:cNvPicPr>
          <p:nvPr/>
        </p:nvPicPr>
        <p:blipFill>
          <a:blip r:embed="rId2" cstate="print"/>
          <a:stretch>
            <a:fillRect/>
          </a:stretch>
        </p:blipFill>
        <p:spPr>
          <a:xfrm>
            <a:off x="578840" y="1691212"/>
            <a:ext cx="10734527" cy="4343400"/>
          </a:xfrm>
          <a:prstGeom prst="rect">
            <a:avLst/>
          </a:prstGeom>
        </p:spPr>
      </p:pic>
    </p:spTree>
    <p:extLst>
      <p:ext uri="{BB962C8B-B14F-4D97-AF65-F5344CB8AC3E}">
        <p14:creationId xmlns="" xmlns:p14="http://schemas.microsoft.com/office/powerpoint/2010/main" val="282372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 xmlns:a16="http://schemas.microsoft.com/office/drawing/2014/main" id="{3558DB37-9FEE-48A2-8578-ED04015739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 xmlns:a16="http://schemas.microsoft.com/office/drawing/2014/main" id="{5F7FCCA6-00E2-4F74-A105-0D769872F2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3"/>
            <a:ext cx="10058400" cy="1450757"/>
          </a:xfrm>
        </p:spPr>
        <p:txBody>
          <a:bodyPr anchor="ctr">
            <a:normAutofit/>
          </a:bodyPr>
          <a:lstStyle/>
          <a:p>
            <a:r>
              <a:rPr lang="en-US" sz="3300">
                <a:solidFill>
                  <a:srgbClr val="FFFFFF"/>
                </a:solidFill>
              </a:rPr>
              <a:t/>
            </a:r>
            <a:br>
              <a:rPr lang="en-US" sz="3300">
                <a:solidFill>
                  <a:srgbClr val="FFFFFF"/>
                </a:solidFill>
              </a:rPr>
            </a:br>
            <a:r>
              <a:rPr lang="en-US" sz="3300">
                <a:solidFill>
                  <a:srgbClr val="FFFFFF"/>
                </a:solidFill>
              </a:rPr>
              <a:t/>
            </a:r>
            <a:br>
              <a:rPr lang="en-US" sz="3300">
                <a:solidFill>
                  <a:srgbClr val="FFFFFF"/>
                </a:solidFill>
              </a:rPr>
            </a:br>
            <a:endParaRPr lang="en-US" sz="3300">
              <a:solidFill>
                <a:srgbClr val="FFFFFF"/>
              </a:solidFill>
            </a:endParaRP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976890" y="2023963"/>
            <a:ext cx="10058400" cy="3193294"/>
          </a:xfrm>
        </p:spPr>
        <p:txBody>
          <a:bodyPr>
            <a:normAutofit/>
          </a:bodyPr>
          <a:lstStyle/>
          <a:p>
            <a:endParaRPr lang="en-US" dirty="0"/>
          </a:p>
          <a:p>
            <a:endParaRPr lang="en-US" dirty="0"/>
          </a:p>
          <a:p>
            <a:endParaRPr lang="en-US" sz="2800" dirty="0"/>
          </a:p>
          <a:p>
            <a:r>
              <a:rPr lang="en-US" sz="2800" dirty="0"/>
              <a:t>Analyzing data of participants treated with standard care</a:t>
            </a:r>
            <a:r>
              <a:rPr lang="en-US" dirty="0"/>
              <a:t/>
            </a:r>
            <a:br>
              <a:rPr lang="en-US" dirty="0"/>
            </a:br>
            <a:endParaRPr lang="en-US" dirty="0"/>
          </a:p>
        </p:txBody>
      </p:sp>
      <p:sp>
        <p:nvSpPr>
          <p:cNvPr id="7" name="Rectangle 11">
            <a:extLst>
              <a:ext uri="{FF2B5EF4-FFF2-40B4-BE49-F238E27FC236}">
                <a16:creationId xmlns="" xmlns:a16="http://schemas.microsoft.com/office/drawing/2014/main" id="{9B834327-03F1-4931-8261-971373A5A6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489479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Participants treated with standard care (control)</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6" name="Picture 5">
            <a:extLst>
              <a:ext uri="{FF2B5EF4-FFF2-40B4-BE49-F238E27FC236}">
                <a16:creationId xmlns="" xmlns:a16="http://schemas.microsoft.com/office/drawing/2014/main" id="{246B33C2-E546-1224-454C-68A4CF94E714}"/>
              </a:ext>
            </a:extLst>
          </p:cNvPr>
          <p:cNvPicPr>
            <a:picLocks noChangeAspect="1"/>
          </p:cNvPicPr>
          <p:nvPr/>
        </p:nvPicPr>
        <p:blipFill>
          <a:blip r:embed="rId2" cstate="print"/>
          <a:stretch>
            <a:fillRect/>
          </a:stretch>
        </p:blipFill>
        <p:spPr>
          <a:xfrm>
            <a:off x="6456784" y="1586204"/>
            <a:ext cx="5449076" cy="4373500"/>
          </a:xfrm>
          <a:prstGeom prst="rect">
            <a:avLst/>
          </a:prstGeom>
        </p:spPr>
      </p:pic>
      <p:pic>
        <p:nvPicPr>
          <p:cNvPr id="9" name="Picture 8">
            <a:extLst>
              <a:ext uri="{FF2B5EF4-FFF2-40B4-BE49-F238E27FC236}">
                <a16:creationId xmlns="" xmlns:a16="http://schemas.microsoft.com/office/drawing/2014/main" id="{D11844E9-44C3-DA83-2BF0-90F1BE7880F3}"/>
              </a:ext>
            </a:extLst>
          </p:cNvPr>
          <p:cNvPicPr>
            <a:picLocks noChangeAspect="1"/>
          </p:cNvPicPr>
          <p:nvPr/>
        </p:nvPicPr>
        <p:blipFill>
          <a:blip r:embed="rId3" cstate="print"/>
          <a:stretch>
            <a:fillRect/>
          </a:stretch>
        </p:blipFill>
        <p:spPr>
          <a:xfrm>
            <a:off x="984379" y="1691212"/>
            <a:ext cx="5327780" cy="4268492"/>
          </a:xfrm>
          <a:prstGeom prst="rect">
            <a:avLst/>
          </a:prstGeom>
        </p:spPr>
      </p:pic>
    </p:spTree>
    <p:extLst>
      <p:ext uri="{BB962C8B-B14F-4D97-AF65-F5344CB8AC3E}">
        <p14:creationId xmlns="" xmlns:p14="http://schemas.microsoft.com/office/powerpoint/2010/main" val="311701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Protein concentration</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55572693-136C-F839-570B-9D16DABEEA4B}"/>
              </a:ext>
            </a:extLst>
          </p:cNvPr>
          <p:cNvPicPr>
            <a:picLocks noChangeAspect="1"/>
          </p:cNvPicPr>
          <p:nvPr/>
        </p:nvPicPr>
        <p:blipFill>
          <a:blip r:embed="rId2" cstate="print"/>
          <a:stretch>
            <a:fillRect/>
          </a:stretch>
        </p:blipFill>
        <p:spPr>
          <a:xfrm>
            <a:off x="419879" y="1219200"/>
            <a:ext cx="10534261" cy="2326432"/>
          </a:xfrm>
          <a:prstGeom prst="rect">
            <a:avLst/>
          </a:prstGeom>
        </p:spPr>
      </p:pic>
      <p:pic>
        <p:nvPicPr>
          <p:cNvPr id="8" name="Picture 7">
            <a:extLst>
              <a:ext uri="{FF2B5EF4-FFF2-40B4-BE49-F238E27FC236}">
                <a16:creationId xmlns="" xmlns:a16="http://schemas.microsoft.com/office/drawing/2014/main" id="{DC6EF891-9546-DE9F-DB07-9A443F2BD2B4}"/>
              </a:ext>
            </a:extLst>
          </p:cNvPr>
          <p:cNvPicPr>
            <a:picLocks noChangeAspect="1"/>
          </p:cNvPicPr>
          <p:nvPr/>
        </p:nvPicPr>
        <p:blipFill>
          <a:blip r:embed="rId3" cstate="print"/>
          <a:stretch>
            <a:fillRect/>
          </a:stretch>
        </p:blipFill>
        <p:spPr>
          <a:xfrm>
            <a:off x="419879" y="3853543"/>
            <a:ext cx="10739534" cy="2799184"/>
          </a:xfrm>
          <a:prstGeom prst="rect">
            <a:avLst/>
          </a:prstGeom>
        </p:spPr>
      </p:pic>
    </p:spTree>
    <p:extLst>
      <p:ext uri="{BB962C8B-B14F-4D97-AF65-F5344CB8AC3E}">
        <p14:creationId xmlns="" xmlns:p14="http://schemas.microsoft.com/office/powerpoint/2010/main" val="19546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 xmlns:a16="http://schemas.microsoft.com/office/drawing/2014/main" id="{68BDBE5C-BBE9-4E89-BEE5-DEB6EAB870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4F4B0F6-75B6-0764-08F7-663AD74FC53C}"/>
              </a:ext>
            </a:extLst>
          </p:cNvPr>
          <p:cNvSpPr>
            <a:spLocks noGrp="1"/>
          </p:cNvSpPr>
          <p:nvPr>
            <p:ph type="title"/>
          </p:nvPr>
        </p:nvSpPr>
        <p:spPr>
          <a:xfrm>
            <a:off x="643467" y="634946"/>
            <a:ext cx="3689094" cy="5055904"/>
          </a:xfrm>
        </p:spPr>
        <p:txBody>
          <a:bodyPr anchor="ctr">
            <a:normAutofit/>
          </a:bodyPr>
          <a:lstStyle/>
          <a:p>
            <a:pPr algn="r"/>
            <a:r>
              <a:rPr lang="en-US" dirty="0"/>
              <a:t>Content</a:t>
            </a:r>
          </a:p>
        </p:txBody>
      </p:sp>
      <p:cxnSp>
        <p:nvCxnSpPr>
          <p:cNvPr id="36" name="Straight Connector 35">
            <a:extLst>
              <a:ext uri="{FF2B5EF4-FFF2-40B4-BE49-F238E27FC236}">
                <a16:creationId xmlns="" xmlns:a16="http://schemas.microsoft.com/office/drawing/2014/main" id="{2752F38C-F560-47AA-90AD-209F39C0415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DFC4168B-AA75-4715-9B96-CF84B170A6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 xmlns:a16="http://schemas.microsoft.com/office/drawing/2014/main" id="{66FA9E12-0888-7DFF-B434-A10DDFC90DC9}"/>
              </a:ext>
            </a:extLst>
          </p:cNvPr>
          <p:cNvGraphicFramePr>
            <a:graphicFrameLocks noGrp="1"/>
          </p:cNvGraphicFramePr>
          <p:nvPr>
            <p:ph idx="1"/>
            <p:extLst>
              <p:ext uri="{D42A27DB-BD31-4B8C-83A1-F6EECF244321}">
                <p14:modId xmlns="" xmlns:p14="http://schemas.microsoft.com/office/powerpoint/2010/main" val="2734251217"/>
              </p:ext>
            </p:extLst>
          </p:nvPr>
        </p:nvGraphicFramePr>
        <p:xfrm>
          <a:off x="4650627" y="634946"/>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563553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Protein concentration</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6" name="Picture 5">
            <a:extLst>
              <a:ext uri="{FF2B5EF4-FFF2-40B4-BE49-F238E27FC236}">
                <a16:creationId xmlns="" xmlns:a16="http://schemas.microsoft.com/office/drawing/2014/main" id="{4955AC53-017C-676F-0880-FD3B42FEE1FF}"/>
              </a:ext>
            </a:extLst>
          </p:cNvPr>
          <p:cNvPicPr>
            <a:picLocks noChangeAspect="1"/>
          </p:cNvPicPr>
          <p:nvPr/>
        </p:nvPicPr>
        <p:blipFill>
          <a:blip r:embed="rId2" cstate="print"/>
          <a:stretch>
            <a:fillRect/>
          </a:stretch>
        </p:blipFill>
        <p:spPr>
          <a:xfrm>
            <a:off x="333375" y="1223962"/>
            <a:ext cx="11260210" cy="4962234"/>
          </a:xfrm>
          <a:prstGeom prst="rect">
            <a:avLst/>
          </a:prstGeom>
        </p:spPr>
      </p:pic>
    </p:spTree>
    <p:extLst>
      <p:ext uri="{BB962C8B-B14F-4D97-AF65-F5344CB8AC3E}">
        <p14:creationId xmlns="" xmlns:p14="http://schemas.microsoft.com/office/powerpoint/2010/main" val="1621750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Age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8" name="Picture 7">
            <a:extLst>
              <a:ext uri="{FF2B5EF4-FFF2-40B4-BE49-F238E27FC236}">
                <a16:creationId xmlns="" xmlns:a16="http://schemas.microsoft.com/office/drawing/2014/main" id="{E9FA7C9A-640E-4342-F7E4-2B9D980152B2}"/>
              </a:ext>
            </a:extLst>
          </p:cNvPr>
          <p:cNvPicPr>
            <a:picLocks noChangeAspect="1"/>
          </p:cNvPicPr>
          <p:nvPr/>
        </p:nvPicPr>
        <p:blipFill>
          <a:blip r:embed="rId2" cstate="print"/>
          <a:stretch>
            <a:fillRect/>
          </a:stretch>
        </p:blipFill>
        <p:spPr>
          <a:xfrm>
            <a:off x="169486" y="1119536"/>
            <a:ext cx="9142466" cy="2146178"/>
          </a:xfrm>
          <a:prstGeom prst="rect">
            <a:avLst/>
          </a:prstGeom>
        </p:spPr>
      </p:pic>
      <p:pic>
        <p:nvPicPr>
          <p:cNvPr id="10" name="Picture 9">
            <a:extLst>
              <a:ext uri="{FF2B5EF4-FFF2-40B4-BE49-F238E27FC236}">
                <a16:creationId xmlns="" xmlns:a16="http://schemas.microsoft.com/office/drawing/2014/main" id="{0596E01A-6618-F757-C6AF-70D86A3BDEC7}"/>
              </a:ext>
            </a:extLst>
          </p:cNvPr>
          <p:cNvPicPr>
            <a:picLocks noChangeAspect="1"/>
          </p:cNvPicPr>
          <p:nvPr/>
        </p:nvPicPr>
        <p:blipFill>
          <a:blip r:embed="rId3" cstate="print"/>
          <a:stretch>
            <a:fillRect/>
          </a:stretch>
        </p:blipFill>
        <p:spPr>
          <a:xfrm>
            <a:off x="333376" y="3592285"/>
            <a:ext cx="8978576" cy="2603241"/>
          </a:xfrm>
          <a:prstGeom prst="rect">
            <a:avLst/>
          </a:prstGeom>
        </p:spPr>
      </p:pic>
    </p:spTree>
    <p:extLst>
      <p:ext uri="{BB962C8B-B14F-4D97-AF65-F5344CB8AC3E}">
        <p14:creationId xmlns="" xmlns:p14="http://schemas.microsoft.com/office/powerpoint/2010/main" val="211110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Age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42105855-4201-D86F-3E4E-8F82ECB74CBF}"/>
              </a:ext>
            </a:extLst>
          </p:cNvPr>
          <p:cNvPicPr>
            <a:picLocks noChangeAspect="1"/>
          </p:cNvPicPr>
          <p:nvPr/>
        </p:nvPicPr>
        <p:blipFill>
          <a:blip r:embed="rId2" cstate="print"/>
          <a:stretch>
            <a:fillRect/>
          </a:stretch>
        </p:blipFill>
        <p:spPr>
          <a:xfrm>
            <a:off x="653143" y="1271587"/>
            <a:ext cx="11205482" cy="4314825"/>
          </a:xfrm>
          <a:prstGeom prst="rect">
            <a:avLst/>
          </a:prstGeom>
        </p:spPr>
      </p:pic>
    </p:spTree>
    <p:extLst>
      <p:ext uri="{BB962C8B-B14F-4D97-AF65-F5344CB8AC3E}">
        <p14:creationId xmlns="" xmlns:p14="http://schemas.microsoft.com/office/powerpoint/2010/main" val="752331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3" y="988908"/>
            <a:ext cx="11066107" cy="5355908"/>
          </a:xfrm>
        </p:spPr>
        <p:txBody>
          <a:bodyPr>
            <a:normAutofit/>
          </a:bodyPr>
          <a:lstStyle/>
          <a:p>
            <a:pPr marL="0" indent="0">
              <a:buNone/>
            </a:pPr>
            <a:endParaRPr lang="en-US" dirty="0"/>
          </a:p>
          <a:p>
            <a:endParaRPr lang="en-US" dirty="0"/>
          </a:p>
          <a:p>
            <a:endParaRPr lang="en-US" sz="2800" dirty="0"/>
          </a:p>
        </p:txBody>
      </p:sp>
      <p:pic>
        <p:nvPicPr>
          <p:cNvPr id="6" name="Picture 5">
            <a:extLst>
              <a:ext uri="{FF2B5EF4-FFF2-40B4-BE49-F238E27FC236}">
                <a16:creationId xmlns="" xmlns:a16="http://schemas.microsoft.com/office/drawing/2014/main" id="{9ADC1A58-8244-3FFA-CD82-D370A1042C8C}"/>
              </a:ext>
            </a:extLst>
          </p:cNvPr>
          <p:cNvPicPr>
            <a:picLocks noChangeAspect="1"/>
          </p:cNvPicPr>
          <p:nvPr/>
        </p:nvPicPr>
        <p:blipFill>
          <a:blip r:embed="rId2" cstate="print"/>
          <a:stretch>
            <a:fillRect/>
          </a:stretch>
        </p:blipFill>
        <p:spPr>
          <a:xfrm>
            <a:off x="391885" y="1285875"/>
            <a:ext cx="9610531" cy="2143125"/>
          </a:xfrm>
          <a:prstGeom prst="rect">
            <a:avLst/>
          </a:prstGeom>
        </p:spPr>
      </p:pic>
      <p:pic>
        <p:nvPicPr>
          <p:cNvPr id="8" name="Picture 7">
            <a:extLst>
              <a:ext uri="{FF2B5EF4-FFF2-40B4-BE49-F238E27FC236}">
                <a16:creationId xmlns="" xmlns:a16="http://schemas.microsoft.com/office/drawing/2014/main" id="{47567DB6-745E-8ADA-D1D0-79AD2C10D55C}"/>
              </a:ext>
            </a:extLst>
          </p:cNvPr>
          <p:cNvPicPr>
            <a:picLocks noChangeAspect="1"/>
          </p:cNvPicPr>
          <p:nvPr/>
        </p:nvPicPr>
        <p:blipFill>
          <a:blip r:embed="rId3" cstate="print"/>
          <a:stretch>
            <a:fillRect/>
          </a:stretch>
        </p:blipFill>
        <p:spPr>
          <a:xfrm>
            <a:off x="323850" y="3844211"/>
            <a:ext cx="9678567" cy="2388637"/>
          </a:xfrm>
          <a:prstGeom prst="rect">
            <a:avLst/>
          </a:prstGeom>
        </p:spPr>
      </p:pic>
    </p:spTree>
    <p:extLst>
      <p:ext uri="{BB962C8B-B14F-4D97-AF65-F5344CB8AC3E}">
        <p14:creationId xmlns="" xmlns:p14="http://schemas.microsoft.com/office/powerpoint/2010/main" val="1434857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2800" dirty="0"/>
              <a:t>Weight</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699794" y="1215488"/>
            <a:ext cx="11066107" cy="5355908"/>
          </a:xfrm>
        </p:spPr>
        <p:txBody>
          <a:bodyPr>
            <a:normAutofit/>
          </a:bodyPr>
          <a:lstStyle/>
          <a:p>
            <a:pPr marL="0" indent="0">
              <a:buNone/>
            </a:pPr>
            <a:endParaRPr lang="en-US" dirty="0"/>
          </a:p>
          <a:p>
            <a:endParaRPr lang="en-US" dirty="0"/>
          </a:p>
          <a:p>
            <a:endParaRPr lang="en-US" sz="2800" dirty="0"/>
          </a:p>
        </p:txBody>
      </p:sp>
      <p:pic>
        <p:nvPicPr>
          <p:cNvPr id="5" name="Picture 4">
            <a:extLst>
              <a:ext uri="{FF2B5EF4-FFF2-40B4-BE49-F238E27FC236}">
                <a16:creationId xmlns="" xmlns:a16="http://schemas.microsoft.com/office/drawing/2014/main" id="{177F215D-E85E-291E-3560-BBA78F5D08F4}"/>
              </a:ext>
            </a:extLst>
          </p:cNvPr>
          <p:cNvPicPr>
            <a:picLocks noChangeAspect="1"/>
          </p:cNvPicPr>
          <p:nvPr/>
        </p:nvPicPr>
        <p:blipFill>
          <a:blip r:embed="rId2" cstate="print"/>
          <a:stretch>
            <a:fillRect/>
          </a:stretch>
        </p:blipFill>
        <p:spPr>
          <a:xfrm>
            <a:off x="942391" y="1300162"/>
            <a:ext cx="10580915" cy="4257675"/>
          </a:xfrm>
          <a:prstGeom prst="rect">
            <a:avLst/>
          </a:prstGeom>
        </p:spPr>
      </p:pic>
    </p:spTree>
    <p:extLst>
      <p:ext uri="{BB962C8B-B14F-4D97-AF65-F5344CB8AC3E}">
        <p14:creationId xmlns="" xmlns:p14="http://schemas.microsoft.com/office/powerpoint/2010/main" val="74037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1">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7" descr="Seedling growing on a tree trunk">
            <a:extLst>
              <a:ext uri="{FF2B5EF4-FFF2-40B4-BE49-F238E27FC236}">
                <a16:creationId xmlns="" xmlns:a16="http://schemas.microsoft.com/office/drawing/2014/main" id="{985E073E-C1C5-AB21-9A7B-4DA7F25BE344}"/>
              </a:ext>
            </a:extLst>
          </p:cNvPr>
          <p:cNvPicPr>
            <a:picLocks noChangeAspect="1"/>
          </p:cNvPicPr>
          <p:nvPr/>
        </p:nvPicPr>
        <p:blipFill rotWithShape="1">
          <a:blip r:embed="rId2" cstate="print">
            <a:duotone>
              <a:schemeClr val="bg2">
                <a:shade val="45000"/>
                <a:satMod val="135000"/>
              </a:schemeClr>
              <a:prstClr val="white"/>
            </a:duotone>
            <a:alphaModFix amt="45000"/>
          </a:blip>
          <a:srcRect t="4706" b="12268"/>
          <a:stretch/>
        </p:blipFill>
        <p:spPr>
          <a:xfrm>
            <a:off x="20" y="10"/>
            <a:ext cx="12191980" cy="6857990"/>
          </a:xfrm>
          <a:prstGeom prst="rect">
            <a:avLst/>
          </a:prstGeom>
        </p:spPr>
      </p:pic>
      <p:cxnSp>
        <p:nvCxnSpPr>
          <p:cNvPr id="40" name="Straight Connector 33">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a:bodyPr>
          <a:lstStyle/>
          <a:p>
            <a:pPr marL="0" indent="0">
              <a:buNone/>
            </a:pPr>
            <a:r>
              <a:rPr lang="en-US" sz="2800" dirty="0"/>
              <a:t>Predictive model development</a:t>
            </a:r>
          </a:p>
          <a:p>
            <a:endParaRPr lang="en-US" dirty="0"/>
          </a:p>
          <a:p>
            <a:endParaRPr lang="en-US" dirty="0"/>
          </a:p>
        </p:txBody>
      </p:sp>
      <p:sp>
        <p:nvSpPr>
          <p:cNvPr id="41" name="Rectangle 35">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52385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Angled shot of pen on a graph">
            <a:extLst>
              <a:ext uri="{FF2B5EF4-FFF2-40B4-BE49-F238E27FC236}">
                <a16:creationId xmlns="" xmlns:a16="http://schemas.microsoft.com/office/drawing/2014/main" id="{FE3021F7-7DBD-CDEE-58F0-3FD826F628FB}"/>
              </a:ext>
            </a:extLst>
          </p:cNvPr>
          <p:cNvPicPr>
            <a:picLocks noChangeAspect="1"/>
          </p:cNvPicPr>
          <p:nvPr/>
        </p:nvPicPr>
        <p:blipFill rotWithShape="1">
          <a:blip r:embed="rId2" cstate="print">
            <a:duotone>
              <a:schemeClr val="bg2">
                <a:shade val="45000"/>
                <a:satMod val="135000"/>
              </a:schemeClr>
              <a:prstClr val="white"/>
            </a:duotone>
            <a:alphaModFix amt="45000"/>
          </a:blip>
          <a:srcRect t="8600" b="7130"/>
          <a:stretch/>
        </p:blipFill>
        <p:spPr>
          <a:xfrm>
            <a:off x="20" y="10"/>
            <a:ext cx="12191980" cy="6857990"/>
          </a:xfrm>
          <a:prstGeom prst="rect">
            <a:avLst/>
          </a:prstGeom>
        </p:spPr>
      </p:pic>
      <p:cxnSp>
        <p:nvCxnSpPr>
          <p:cNvPr id="33" name="Straight Connector 3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a:bodyPr>
          <a:lstStyle/>
          <a:p>
            <a:pPr marL="0" indent="0">
              <a:buNone/>
            </a:pPr>
            <a:r>
              <a:rPr lang="en-US" sz="2800" dirty="0"/>
              <a:t>A model to predict if a patient will respond to treatment with miraculon-B was developed. Only data of participants treated with the drug was used to train and test the model. </a:t>
            </a:r>
          </a:p>
          <a:p>
            <a:endParaRPr lang="en-US" sz="2800" dirty="0"/>
          </a:p>
          <a:p>
            <a:endParaRPr lang="en-US" dirty="0"/>
          </a:p>
        </p:txBody>
      </p:sp>
      <p:sp>
        <p:nvSpPr>
          <p:cNvPr id="35" name="Rectangle 3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412424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Angled shot of pen on a graph">
            <a:extLst>
              <a:ext uri="{FF2B5EF4-FFF2-40B4-BE49-F238E27FC236}">
                <a16:creationId xmlns="" xmlns:a16="http://schemas.microsoft.com/office/drawing/2014/main" id="{FE3021F7-7DBD-CDEE-58F0-3FD826F628FB}"/>
              </a:ext>
            </a:extLst>
          </p:cNvPr>
          <p:cNvPicPr>
            <a:picLocks noChangeAspect="1"/>
          </p:cNvPicPr>
          <p:nvPr/>
        </p:nvPicPr>
        <p:blipFill rotWithShape="1">
          <a:blip r:embed="rId2" cstate="print">
            <a:duotone>
              <a:schemeClr val="bg2">
                <a:shade val="45000"/>
                <a:satMod val="135000"/>
              </a:schemeClr>
              <a:prstClr val="white"/>
            </a:duotone>
            <a:alphaModFix amt="45000"/>
          </a:blip>
          <a:srcRect t="8600" b="7130"/>
          <a:stretch/>
        </p:blipFill>
        <p:spPr>
          <a:xfrm>
            <a:off x="20" y="10"/>
            <a:ext cx="12191980" cy="6857990"/>
          </a:xfrm>
          <a:prstGeom prst="rect">
            <a:avLst/>
          </a:prstGeom>
        </p:spPr>
      </p:pic>
      <p:cxnSp>
        <p:nvCxnSpPr>
          <p:cNvPr id="33" name="Straight Connector 3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94079" y="572655"/>
            <a:ext cx="10405892" cy="1287451"/>
          </a:xfrm>
        </p:spPr>
        <p:txBody>
          <a:bodyPr>
            <a:normAutofit/>
          </a:bodyPr>
          <a:lstStyle/>
          <a:p>
            <a:pPr marL="0" indent="0">
              <a:buNone/>
            </a:pPr>
            <a:r>
              <a:rPr lang="en-US" sz="2400" dirty="0"/>
              <a:t>Machine learning technique was used to identify key drivers. The result shows that protein concentration is the main feature that drives the model</a:t>
            </a:r>
          </a:p>
          <a:p>
            <a:endParaRPr lang="en-US" sz="2800" dirty="0"/>
          </a:p>
          <a:p>
            <a:endParaRPr lang="en-US" dirty="0"/>
          </a:p>
        </p:txBody>
      </p:sp>
      <p:sp>
        <p:nvSpPr>
          <p:cNvPr id="35" name="Rectangle 3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 xmlns:a16="http://schemas.microsoft.com/office/drawing/2014/main" id="{1625C838-DBAD-461E-4E85-7CF7E8EEAEAF}"/>
              </a:ext>
            </a:extLst>
          </p:cNvPr>
          <p:cNvPicPr>
            <a:picLocks noChangeAspect="1"/>
          </p:cNvPicPr>
          <p:nvPr/>
        </p:nvPicPr>
        <p:blipFill>
          <a:blip r:embed="rId3" cstate="print"/>
          <a:stretch>
            <a:fillRect/>
          </a:stretch>
        </p:blipFill>
        <p:spPr>
          <a:xfrm>
            <a:off x="894079" y="2061568"/>
            <a:ext cx="7730822" cy="4087130"/>
          </a:xfrm>
          <a:prstGeom prst="rect">
            <a:avLst/>
          </a:prstGeom>
        </p:spPr>
      </p:pic>
    </p:spTree>
    <p:extLst>
      <p:ext uri="{BB962C8B-B14F-4D97-AF65-F5344CB8AC3E}">
        <p14:creationId xmlns="" xmlns:p14="http://schemas.microsoft.com/office/powerpoint/2010/main" val="2612985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Angled shot of pen on a graph">
            <a:extLst>
              <a:ext uri="{FF2B5EF4-FFF2-40B4-BE49-F238E27FC236}">
                <a16:creationId xmlns="" xmlns:a16="http://schemas.microsoft.com/office/drawing/2014/main" id="{FE3021F7-7DBD-CDEE-58F0-3FD826F628FB}"/>
              </a:ext>
            </a:extLst>
          </p:cNvPr>
          <p:cNvPicPr>
            <a:picLocks noChangeAspect="1"/>
          </p:cNvPicPr>
          <p:nvPr/>
        </p:nvPicPr>
        <p:blipFill rotWithShape="1">
          <a:blip r:embed="rId2" cstate="print">
            <a:duotone>
              <a:schemeClr val="bg2">
                <a:shade val="45000"/>
                <a:satMod val="135000"/>
              </a:schemeClr>
              <a:prstClr val="white"/>
            </a:duotone>
            <a:alphaModFix amt="45000"/>
          </a:blip>
          <a:srcRect t="8600" b="7130"/>
          <a:stretch/>
        </p:blipFill>
        <p:spPr>
          <a:xfrm>
            <a:off x="20" y="10"/>
            <a:ext cx="12191980" cy="6857990"/>
          </a:xfrm>
          <a:prstGeom prst="rect">
            <a:avLst/>
          </a:prstGeom>
        </p:spPr>
      </p:pic>
      <p:cxnSp>
        <p:nvCxnSpPr>
          <p:cNvPr id="33" name="Straight Connector 3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94079" y="572655"/>
            <a:ext cx="10405892" cy="1287451"/>
          </a:xfrm>
        </p:spPr>
        <p:txBody>
          <a:bodyPr>
            <a:normAutofit lnSpcReduction="10000"/>
          </a:bodyPr>
          <a:lstStyle/>
          <a:p>
            <a:pPr marL="0" indent="0">
              <a:buNone/>
            </a:pPr>
            <a:r>
              <a:rPr lang="en-US" sz="2400" dirty="0"/>
              <a:t>A few classifiers including Decision tree, Random forest and Gradient boosted decision trees were used to develop the model. Result of the best performing model was selected.</a:t>
            </a:r>
          </a:p>
          <a:p>
            <a:endParaRPr lang="en-US" sz="2800" dirty="0"/>
          </a:p>
          <a:p>
            <a:endParaRPr lang="en-US" dirty="0"/>
          </a:p>
        </p:txBody>
      </p:sp>
      <p:sp>
        <p:nvSpPr>
          <p:cNvPr id="35" name="Rectangle 3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 xmlns:a16="http://schemas.microsoft.com/office/drawing/2014/main" id="{C60C2F4E-583E-2D91-F129-2107E68E0932}"/>
              </a:ext>
            </a:extLst>
          </p:cNvPr>
          <p:cNvPicPr>
            <a:picLocks noChangeAspect="1"/>
          </p:cNvPicPr>
          <p:nvPr/>
        </p:nvPicPr>
        <p:blipFill>
          <a:blip r:embed="rId3" cstate="print"/>
          <a:stretch>
            <a:fillRect/>
          </a:stretch>
        </p:blipFill>
        <p:spPr>
          <a:xfrm>
            <a:off x="1031508" y="1910746"/>
            <a:ext cx="10128984" cy="3594126"/>
          </a:xfrm>
          <a:prstGeom prst="rect">
            <a:avLst/>
          </a:prstGeom>
        </p:spPr>
      </p:pic>
    </p:spTree>
    <p:extLst>
      <p:ext uri="{BB962C8B-B14F-4D97-AF65-F5344CB8AC3E}">
        <p14:creationId xmlns="" xmlns:p14="http://schemas.microsoft.com/office/powerpoint/2010/main" val="884534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Angled shot of pen on a graph">
            <a:extLst>
              <a:ext uri="{FF2B5EF4-FFF2-40B4-BE49-F238E27FC236}">
                <a16:creationId xmlns="" xmlns:a16="http://schemas.microsoft.com/office/drawing/2014/main" id="{FE3021F7-7DBD-CDEE-58F0-3FD826F628FB}"/>
              </a:ext>
            </a:extLst>
          </p:cNvPr>
          <p:cNvPicPr>
            <a:picLocks noChangeAspect="1"/>
          </p:cNvPicPr>
          <p:nvPr/>
        </p:nvPicPr>
        <p:blipFill rotWithShape="1">
          <a:blip r:embed="rId2" cstate="print">
            <a:duotone>
              <a:schemeClr val="bg2">
                <a:shade val="45000"/>
                <a:satMod val="135000"/>
              </a:schemeClr>
              <a:prstClr val="white"/>
            </a:duotone>
            <a:alphaModFix amt="45000"/>
          </a:blip>
          <a:srcRect t="8600" b="7130"/>
          <a:stretch/>
        </p:blipFill>
        <p:spPr>
          <a:xfrm>
            <a:off x="20" y="10"/>
            <a:ext cx="12191980" cy="6857990"/>
          </a:xfrm>
          <a:prstGeom prst="rect">
            <a:avLst/>
          </a:prstGeom>
        </p:spPr>
      </p:pic>
      <p:cxnSp>
        <p:nvCxnSpPr>
          <p:cNvPr id="33" name="Straight Connector 3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94079" y="572655"/>
            <a:ext cx="10405892" cy="1287451"/>
          </a:xfrm>
        </p:spPr>
        <p:txBody>
          <a:bodyPr>
            <a:normAutofit/>
          </a:bodyPr>
          <a:lstStyle/>
          <a:p>
            <a:pPr marL="0" indent="0">
              <a:buNone/>
            </a:pPr>
            <a:r>
              <a:rPr lang="en-US" sz="2400" dirty="0"/>
              <a:t>A few classifiers including Decision tree, Random forest and Gradient boosted decision trees were used to develop the model.</a:t>
            </a:r>
          </a:p>
          <a:p>
            <a:endParaRPr lang="en-US" sz="2800" dirty="0"/>
          </a:p>
          <a:p>
            <a:endParaRPr lang="en-US" dirty="0"/>
          </a:p>
        </p:txBody>
      </p:sp>
      <p:sp>
        <p:nvSpPr>
          <p:cNvPr id="35" name="Rectangle 3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 xmlns:a16="http://schemas.microsoft.com/office/drawing/2014/main" id="{C60C2F4E-583E-2D91-F129-2107E68E0932}"/>
              </a:ext>
            </a:extLst>
          </p:cNvPr>
          <p:cNvPicPr>
            <a:picLocks noChangeAspect="1"/>
          </p:cNvPicPr>
          <p:nvPr/>
        </p:nvPicPr>
        <p:blipFill>
          <a:blip r:embed="rId3" cstate="print"/>
          <a:stretch>
            <a:fillRect/>
          </a:stretch>
        </p:blipFill>
        <p:spPr>
          <a:xfrm>
            <a:off x="1031508" y="1910746"/>
            <a:ext cx="10128984" cy="3594126"/>
          </a:xfrm>
          <a:prstGeom prst="rect">
            <a:avLst/>
          </a:prstGeom>
        </p:spPr>
      </p:pic>
    </p:spTree>
    <p:extLst>
      <p:ext uri="{BB962C8B-B14F-4D97-AF65-F5344CB8AC3E}">
        <p14:creationId xmlns="" xmlns:p14="http://schemas.microsoft.com/office/powerpoint/2010/main" val="148643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24">
            <a:extLst>
              <a:ext uri="{FF2B5EF4-FFF2-40B4-BE49-F238E27FC236}">
                <a16:creationId xmlns="" xmlns:a16="http://schemas.microsoft.com/office/drawing/2014/main" id="{F4FAA6B4-BAFB-4474-9B14-DC83A9096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3"/>
            <a:ext cx="10058400" cy="1450757"/>
          </a:xfrm>
        </p:spPr>
        <p:txBody>
          <a:bodyPr>
            <a:normAutofit/>
          </a:bodyPr>
          <a:lstStyle/>
          <a:p>
            <a:r>
              <a:rPr lang="en-US" sz="3600" dirty="0"/>
              <a:t>Introduction</a:t>
            </a:r>
          </a:p>
        </p:txBody>
      </p:sp>
      <p:cxnSp>
        <p:nvCxnSpPr>
          <p:cNvPr id="54" name="!!Straight Connector">
            <a:extLst>
              <a:ext uri="{FF2B5EF4-FFF2-40B4-BE49-F238E27FC236}">
                <a16:creationId xmlns="" xmlns:a16="http://schemas.microsoft.com/office/drawing/2014/main" id="{4364CDC3-ADB0-4691-9286-5925F160C2D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5575367" cy="3760891"/>
          </a:xfrm>
        </p:spPr>
        <p:txBody>
          <a:bodyPr>
            <a:normAutofit lnSpcReduction="10000"/>
          </a:bodyPr>
          <a:lstStyle/>
          <a:p>
            <a:r>
              <a:rPr lang="en-US" sz="2800" dirty="0" smtClean="0"/>
              <a:t>A global pharmaceutical  company with established presence in the UK is developing a new drug for the treatment of solid </a:t>
            </a:r>
            <a:r>
              <a:rPr lang="en-US" sz="2800" dirty="0" err="1" smtClean="0"/>
              <a:t>tumour</a:t>
            </a:r>
            <a:r>
              <a:rPr lang="en-US" sz="2800" dirty="0" smtClean="0"/>
              <a:t>. The </a:t>
            </a:r>
            <a:r>
              <a:rPr lang="en-US" sz="2800" dirty="0"/>
              <a:t>drug has passed late phase of clinical trials and has shown </a:t>
            </a:r>
            <a:r>
              <a:rPr lang="en-US" sz="2800" dirty="0" smtClean="0"/>
              <a:t>potentials. For privacy, the drug is referred to as </a:t>
            </a:r>
            <a:r>
              <a:rPr lang="en-US" sz="2800" dirty="0" err="1" smtClean="0"/>
              <a:t>miraculon</a:t>
            </a:r>
            <a:r>
              <a:rPr lang="en-US" sz="2800" dirty="0" smtClean="0"/>
              <a:t>-B</a:t>
            </a:r>
            <a:endParaRPr lang="en-US" sz="2800" dirty="0"/>
          </a:p>
        </p:txBody>
      </p:sp>
      <p:pic>
        <p:nvPicPr>
          <p:cNvPr id="5" name="Picture 4" descr="A row of samples for medical testing">
            <a:extLst>
              <a:ext uri="{FF2B5EF4-FFF2-40B4-BE49-F238E27FC236}">
                <a16:creationId xmlns="" xmlns:a16="http://schemas.microsoft.com/office/drawing/2014/main" id="{9B32D8E7-7F79-8498-389A-32B467EA046B}"/>
              </a:ext>
            </a:extLst>
          </p:cNvPr>
          <p:cNvPicPr>
            <a:picLocks noChangeAspect="1"/>
          </p:cNvPicPr>
          <p:nvPr/>
        </p:nvPicPr>
        <p:blipFill rotWithShape="1">
          <a:blip r:embed="rId2" cstate="print"/>
          <a:srcRect l="24575"/>
          <a:stretch/>
        </p:blipFill>
        <p:spPr>
          <a:xfrm>
            <a:off x="7534656" y="2108200"/>
            <a:ext cx="3621024" cy="3600613"/>
          </a:xfrm>
          <a:prstGeom prst="rect">
            <a:avLst/>
          </a:prstGeom>
        </p:spPr>
      </p:pic>
      <p:sp>
        <p:nvSpPr>
          <p:cNvPr id="55" name="Rectangle 28">
            <a:extLst>
              <a:ext uri="{FF2B5EF4-FFF2-40B4-BE49-F238E27FC236}">
                <a16:creationId xmlns="" xmlns:a16="http://schemas.microsoft.com/office/drawing/2014/main" id="{DB148495-5F82-48E2-A76C-C8E1C89499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4099457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 xmlns:a16="http://schemas.microsoft.com/office/drawing/2014/main" id="{67B74F2B-9534-4540-96B0-5C8E958B9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descr="Angled shot of pen on a graph">
            <a:extLst>
              <a:ext uri="{FF2B5EF4-FFF2-40B4-BE49-F238E27FC236}">
                <a16:creationId xmlns="" xmlns:a16="http://schemas.microsoft.com/office/drawing/2014/main" id="{FE3021F7-7DBD-CDEE-58F0-3FD826F628FB}"/>
              </a:ext>
            </a:extLst>
          </p:cNvPr>
          <p:cNvPicPr>
            <a:picLocks noChangeAspect="1"/>
          </p:cNvPicPr>
          <p:nvPr/>
        </p:nvPicPr>
        <p:blipFill rotWithShape="1">
          <a:blip r:embed="rId2" cstate="print"/>
          <a:srcRect l="8978" r="46443" b="-1"/>
          <a:stretch/>
        </p:blipFill>
        <p:spPr>
          <a:xfrm>
            <a:off x="260584" y="286604"/>
            <a:ext cx="3156871" cy="6326632"/>
          </a:xfrm>
          <a:prstGeom prst="rect">
            <a:avLst/>
          </a:prstGeom>
        </p:spPr>
      </p:pic>
      <p:cxnSp>
        <p:nvCxnSpPr>
          <p:cNvPr id="26" name="Straight Connector 19">
            <a:extLst>
              <a:ext uri="{FF2B5EF4-FFF2-40B4-BE49-F238E27FC236}">
                <a16:creationId xmlns="" xmlns:a16="http://schemas.microsoft.com/office/drawing/2014/main" id="{33BECB2B-2CFA-412C-880F-C4B60974936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5172074" y="2108202"/>
            <a:ext cx="5983606" cy="1660234"/>
          </a:xfrm>
        </p:spPr>
        <p:txBody>
          <a:bodyPr>
            <a:normAutofit/>
          </a:bodyPr>
          <a:lstStyle/>
          <a:p>
            <a:pPr marL="0" indent="0">
              <a:buNone/>
            </a:pPr>
            <a:r>
              <a:rPr lang="en-US" sz="3200" dirty="0"/>
              <a:t>Interpretation of Results</a:t>
            </a:r>
          </a:p>
          <a:p>
            <a:endParaRPr lang="en-US" dirty="0"/>
          </a:p>
          <a:p>
            <a:endParaRPr lang="en-US" dirty="0"/>
          </a:p>
        </p:txBody>
      </p:sp>
    </p:spTree>
    <p:extLst>
      <p:ext uri="{BB962C8B-B14F-4D97-AF65-F5344CB8AC3E}">
        <p14:creationId xmlns="" xmlns:p14="http://schemas.microsoft.com/office/powerpoint/2010/main" val="1413167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 xmlns:a16="http://schemas.microsoft.com/office/drawing/2014/main" id="{67B74F2B-9534-4540-96B0-5C8E958B9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Close-up unopened pill packets">
            <a:extLst>
              <a:ext uri="{FF2B5EF4-FFF2-40B4-BE49-F238E27FC236}">
                <a16:creationId xmlns="" xmlns:a16="http://schemas.microsoft.com/office/drawing/2014/main" id="{1BDCF72D-D5B7-C858-E64D-08999BDF995A}"/>
              </a:ext>
            </a:extLst>
          </p:cNvPr>
          <p:cNvPicPr>
            <a:picLocks noChangeAspect="1"/>
          </p:cNvPicPr>
          <p:nvPr/>
        </p:nvPicPr>
        <p:blipFill rotWithShape="1">
          <a:blip r:embed="rId2" cstate="print"/>
          <a:srcRect l="31070" r="25019"/>
          <a:stretch/>
        </p:blipFill>
        <p:spPr>
          <a:xfrm>
            <a:off x="572654" y="633308"/>
            <a:ext cx="11046691" cy="5569528"/>
          </a:xfrm>
          <a:prstGeom prst="rect">
            <a:avLst/>
          </a:prstGeom>
        </p:spPr>
      </p:pic>
      <p:cxnSp>
        <p:nvCxnSpPr>
          <p:cNvPr id="16" name="Straight Connector 10">
            <a:extLst>
              <a:ext uri="{FF2B5EF4-FFF2-40B4-BE49-F238E27FC236}">
                <a16:creationId xmlns="" xmlns:a16="http://schemas.microsoft.com/office/drawing/2014/main" id="{33BECB2B-2CFA-412C-880F-C4B60974936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 xmlns:a16="http://schemas.microsoft.com/office/drawing/2014/main" id="{A87CF160-FAC7-BDC8-9F83-FE4FC5CDF1FE}"/>
              </a:ext>
            </a:extLst>
          </p:cNvPr>
          <p:cNvGraphicFramePr>
            <a:graphicFrameLocks noGrp="1"/>
          </p:cNvGraphicFramePr>
          <p:nvPr>
            <p:ph idx="1"/>
            <p:extLst>
              <p:ext uri="{D42A27DB-BD31-4B8C-83A1-F6EECF244321}">
                <p14:modId xmlns="" xmlns:p14="http://schemas.microsoft.com/office/powerpoint/2010/main" val="377110313"/>
              </p:ext>
            </p:extLst>
          </p:nvPr>
        </p:nvGraphicFramePr>
        <p:xfrm>
          <a:off x="2054121" y="1235624"/>
          <a:ext cx="9425238" cy="4049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493310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 xmlns:a16="http://schemas.microsoft.com/office/drawing/2014/main" id="{67B74F2B-9534-4540-96B0-5C8E958B9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Test tubes with samples on a test tube rack">
            <a:extLst>
              <a:ext uri="{FF2B5EF4-FFF2-40B4-BE49-F238E27FC236}">
                <a16:creationId xmlns="" xmlns:a16="http://schemas.microsoft.com/office/drawing/2014/main" id="{47D2A203-4E88-93B6-2AAB-0E14985690E4}"/>
              </a:ext>
            </a:extLst>
          </p:cNvPr>
          <p:cNvPicPr>
            <a:picLocks noChangeAspect="1"/>
          </p:cNvPicPr>
          <p:nvPr/>
        </p:nvPicPr>
        <p:blipFill rotWithShape="1">
          <a:blip r:embed="rId2" cstate="print"/>
          <a:srcRect l="29350" r="22887"/>
          <a:stretch/>
        </p:blipFill>
        <p:spPr>
          <a:xfrm>
            <a:off x="7734649" y="1985818"/>
            <a:ext cx="4055985" cy="3771657"/>
          </a:xfrm>
          <a:prstGeom prst="rect">
            <a:avLst/>
          </a:prstGeom>
        </p:spPr>
      </p:pic>
      <p:cxnSp>
        <p:nvCxnSpPr>
          <p:cNvPr id="17" name="!!Straight Connector">
            <a:extLst>
              <a:ext uri="{FF2B5EF4-FFF2-40B4-BE49-F238E27FC236}">
                <a16:creationId xmlns="" xmlns:a16="http://schemas.microsoft.com/office/drawing/2014/main" id="{33BECB2B-2CFA-412C-880F-C4B60974936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 xmlns:a16="http://schemas.microsoft.com/office/drawing/2014/main" id="{5233D6FD-4D93-2401-5F80-CFA46E059BC7}"/>
              </a:ext>
            </a:extLst>
          </p:cNvPr>
          <p:cNvGraphicFramePr>
            <a:graphicFrameLocks noGrp="1"/>
          </p:cNvGraphicFramePr>
          <p:nvPr>
            <p:ph idx="1"/>
          </p:nvPr>
        </p:nvGraphicFramePr>
        <p:xfrm>
          <a:off x="585922" y="612398"/>
          <a:ext cx="5983606" cy="5214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2">
            <a:extLst>
              <a:ext uri="{FF2B5EF4-FFF2-40B4-BE49-F238E27FC236}">
                <a16:creationId xmlns="" xmlns:a16="http://schemas.microsoft.com/office/drawing/2014/main" id="{C1B60310-C5C3-46A0-A452-2A0B008434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904806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Chemical formulae are written on paper">
            <a:extLst>
              <a:ext uri="{FF2B5EF4-FFF2-40B4-BE49-F238E27FC236}">
                <a16:creationId xmlns="" xmlns:a16="http://schemas.microsoft.com/office/drawing/2014/main" id="{7FDEE56D-03D2-0E87-C856-2C85DE3A2B81}"/>
              </a:ext>
            </a:extLst>
          </p:cNvPr>
          <p:cNvPicPr>
            <a:picLocks noChangeAspect="1"/>
          </p:cNvPicPr>
          <p:nvPr/>
        </p:nvPicPr>
        <p:blipFill rotWithShape="1">
          <a:blip r:embed="rId2" cstate="print">
            <a:duotone>
              <a:schemeClr val="bg2">
                <a:shade val="45000"/>
                <a:satMod val="135000"/>
              </a:schemeClr>
              <a:prstClr val="white"/>
            </a:duotone>
            <a:alphaModFix amt="45000"/>
          </a:blip>
          <a:src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470774"/>
          </a:xfrm>
        </p:spPr>
        <p:txBody>
          <a:bodyPr>
            <a:normAutofit fontScale="90000"/>
          </a:bodyPr>
          <a:lstStyle/>
          <a:p>
            <a:r>
              <a:rPr lang="en-US" sz="2800" dirty="0"/>
              <a:t>Interpretation of results</a:t>
            </a:r>
          </a:p>
        </p:txBody>
      </p:sp>
      <p:cxnSp>
        <p:nvCxnSpPr>
          <p:cNvPr id="17"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a:bodyPr>
          <a:lstStyle/>
          <a:p>
            <a:pPr marL="0" indent="0">
              <a:buNone/>
            </a:pPr>
            <a:r>
              <a:rPr lang="en-US" altLang="en-US" sz="2800" dirty="0"/>
              <a:t>As  the protein concentration increases above 117.29(ug/L) there is a decline in response to treatment. For instance, </a:t>
            </a:r>
            <a:r>
              <a:rPr lang="en-US" sz="2800" dirty="0"/>
              <a:t>all participants with protein concentration above 178.57(ug/L) did not respond to </a:t>
            </a:r>
            <a:r>
              <a:rPr lang="en-US" sz="2800" dirty="0" err="1"/>
              <a:t>miraculon</a:t>
            </a:r>
            <a:r>
              <a:rPr lang="en-US" sz="2800" dirty="0"/>
              <a:t>-B.</a:t>
            </a:r>
          </a:p>
          <a:p>
            <a:pPr marL="0" marR="0" lvl="0" indent="0" defTabSz="914400" rtl="0" eaLnBrk="0" fontAlgn="base" latinLnBrk="0" hangingPunct="0">
              <a:spcBef>
                <a:spcPct val="0"/>
              </a:spcBef>
              <a:spcAft>
                <a:spcPct val="0"/>
              </a:spcAft>
              <a:buClrTx/>
              <a:buSzTx/>
              <a:buFontTx/>
              <a:buNone/>
              <a:tabLst/>
            </a:pPr>
            <a:endParaRPr lang="en-US" altLang="en-US" dirty="0">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i="0" u="none" strike="noStrike" cap="none" normalizeH="0" baseline="0" dirty="0">
                <a:ln>
                  <a:noFill/>
                </a:ln>
                <a:effectLst/>
                <a:latin typeface="Arial" panose="020B0604020202020204" pitchFamily="34" charset="0"/>
              </a:rPr>
              <a:t> </a:t>
            </a:r>
            <a:endParaRPr lang="en-US" dirty="0"/>
          </a:p>
          <a:p>
            <a:pPr marL="0" indent="0">
              <a:buNone/>
            </a:pPr>
            <a:endParaRPr lang="en-US" dirty="0"/>
          </a:p>
          <a:p>
            <a:endParaRPr lang="en-US" dirty="0"/>
          </a:p>
          <a:p>
            <a:endParaRPr lang="en-US" dirty="0"/>
          </a:p>
        </p:txBody>
      </p:sp>
      <p:sp>
        <p:nvSpPr>
          <p:cNvPr id="18"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505747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590737" y="370494"/>
            <a:ext cx="10058400" cy="702304"/>
          </a:xfrm>
        </p:spPr>
        <p:txBody>
          <a:bodyPr>
            <a:normAutofit/>
          </a:bodyPr>
          <a:lstStyle/>
          <a:p>
            <a:r>
              <a:rPr lang="en-US" sz="2800"/>
              <a:t>Interpretation of results</a:t>
            </a:r>
            <a:endParaRPr lang="en-US" sz="2800" dirty="0"/>
          </a:p>
        </p:txBody>
      </p:sp>
      <p:graphicFrame>
        <p:nvGraphicFramePr>
          <p:cNvPr id="6" name="Content Placeholder 2">
            <a:extLst>
              <a:ext uri="{FF2B5EF4-FFF2-40B4-BE49-F238E27FC236}">
                <a16:creationId xmlns="" xmlns:a16="http://schemas.microsoft.com/office/drawing/2014/main" id="{5D7E3186-88A4-93A7-EB83-C66C9992B981}"/>
              </a:ext>
            </a:extLst>
          </p:cNvPr>
          <p:cNvGraphicFramePr>
            <a:graphicFrameLocks noGrp="1"/>
          </p:cNvGraphicFramePr>
          <p:nvPr>
            <p:ph idx="1"/>
            <p:extLst>
              <p:ext uri="{D42A27DB-BD31-4B8C-83A1-F6EECF244321}">
                <p14:modId xmlns="" xmlns:p14="http://schemas.microsoft.com/office/powerpoint/2010/main" val="3582187536"/>
              </p:ext>
            </p:extLst>
          </p:nvPr>
        </p:nvGraphicFramePr>
        <p:xfrm>
          <a:off x="699794" y="1215488"/>
          <a:ext cx="11066107" cy="535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38240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A picture of an electromagnetic radiation">
            <a:extLst>
              <a:ext uri="{FF2B5EF4-FFF2-40B4-BE49-F238E27FC236}">
                <a16:creationId xmlns="" xmlns:a16="http://schemas.microsoft.com/office/drawing/2014/main" id="{2E8E8893-60DF-1756-87EB-F94178177FD0}"/>
              </a:ext>
            </a:extLst>
          </p:cNvPr>
          <p:cNvPicPr>
            <a:picLocks noChangeAspect="1"/>
          </p:cNvPicPr>
          <p:nvPr/>
        </p:nvPicPr>
        <p:blipFill rotWithShape="1">
          <a:blip r:embed="rId2" cstate="print">
            <a:duotone>
              <a:schemeClr val="bg2">
                <a:shade val="45000"/>
                <a:satMod val="135000"/>
              </a:schemeClr>
              <a:prstClr val="white"/>
            </a:duotone>
            <a:alphaModFix amt="45000"/>
          </a:blip>
          <a:srcRect t="9588" b="6457"/>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702304"/>
          </a:xfrm>
        </p:spPr>
        <p:txBody>
          <a:bodyPr>
            <a:normAutofit/>
          </a:bodyPr>
          <a:lstStyle/>
          <a:p>
            <a:r>
              <a:rPr lang="en-US" sz="3600" dirty="0"/>
              <a:t>Weight</a:t>
            </a:r>
          </a:p>
        </p:txBody>
      </p:sp>
      <p:cxnSp>
        <p:nvCxnSpPr>
          <p:cNvPr id="28" name="Straight Connector 2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fontScale="85000" lnSpcReduction="20000"/>
          </a:bodyPr>
          <a:lstStyle/>
          <a:p>
            <a:pPr marL="0" indent="0">
              <a:buNone/>
            </a:pPr>
            <a:r>
              <a:rPr lang="en-US" sz="2800" dirty="0"/>
              <a:t>Although increase in weight does not directly show increase in percentage response </a:t>
            </a:r>
            <a:r>
              <a:rPr lang="en-US" sz="2800" dirty="0" err="1"/>
              <a:t>response</a:t>
            </a:r>
            <a:r>
              <a:rPr lang="en-US" sz="2800" dirty="0"/>
              <a:t>, a common pattern was observed in each of the sub-groups which is separated by the type of treatment. The pattern shows that participants whose weight  fall within the highest range also responded better to treatment. For instance, for those treated with </a:t>
            </a:r>
            <a:r>
              <a:rPr lang="en-US" sz="2800" dirty="0" err="1"/>
              <a:t>miraculon</a:t>
            </a:r>
            <a:r>
              <a:rPr lang="en-US" sz="2800" dirty="0"/>
              <a:t>-B, the highest weight, which is between the range of 143.84kg and 160.12kg has the highest positive response of 71.43%. Similar pattern was observed for those treated with control.</a:t>
            </a:r>
          </a:p>
          <a:p>
            <a:pPr marL="0" marR="0" lvl="0" indent="0" defTabSz="914400" rtl="0" eaLnBrk="0" fontAlgn="base" latinLnBrk="0" hangingPunct="0">
              <a:spcBef>
                <a:spcPct val="0"/>
              </a:spcBef>
              <a:spcAft>
                <a:spcPct val="0"/>
              </a:spcAft>
              <a:buClrTx/>
              <a:buSzTx/>
              <a:buFontTx/>
              <a:buNone/>
              <a:tabLst/>
            </a:pPr>
            <a:endParaRPr lang="en-US" altLang="en-US" dirty="0">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i="0" u="none" strike="noStrike" cap="none" normalizeH="0" baseline="0" dirty="0">
                <a:ln>
                  <a:noFill/>
                </a:ln>
                <a:effectLst/>
                <a:latin typeface="Arial" panose="020B0604020202020204" pitchFamily="34" charset="0"/>
              </a:rPr>
              <a:t> </a:t>
            </a:r>
            <a:endParaRPr lang="en-US" dirty="0"/>
          </a:p>
          <a:p>
            <a:pPr marL="0" indent="0">
              <a:buNone/>
            </a:pPr>
            <a:endParaRPr lang="en-US" dirty="0"/>
          </a:p>
          <a:p>
            <a:endParaRPr lang="en-US" dirty="0"/>
          </a:p>
          <a:p>
            <a:endParaRPr lang="en-US" dirty="0"/>
          </a:p>
        </p:txBody>
      </p:sp>
      <p:sp>
        <p:nvSpPr>
          <p:cNvPr id="29" name="Rectangle 2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363610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Exclamation mark on a yellow background">
            <a:extLst>
              <a:ext uri="{FF2B5EF4-FFF2-40B4-BE49-F238E27FC236}">
                <a16:creationId xmlns="" xmlns:a16="http://schemas.microsoft.com/office/drawing/2014/main" id="{93D06588-A9C3-B050-C043-377CBD5A2190}"/>
              </a:ext>
            </a:extLst>
          </p:cNvPr>
          <p:cNvPicPr>
            <a:picLocks noChangeAspect="1"/>
          </p:cNvPicPr>
          <p:nvPr/>
        </p:nvPicPr>
        <p:blipFill rotWithShape="1">
          <a:blip r:embed="rId2" cstate="print">
            <a:duotone>
              <a:schemeClr val="bg2">
                <a:shade val="45000"/>
                <a:satMod val="135000"/>
              </a:schemeClr>
              <a:prstClr val="white"/>
            </a:duotone>
            <a:alphaModFix amt="45000"/>
          </a:blip>
          <a:srcRect t="2500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895652"/>
          </a:xfrm>
        </p:spPr>
        <p:txBody>
          <a:bodyPr>
            <a:normAutofit/>
          </a:bodyPr>
          <a:lstStyle/>
          <a:p>
            <a:r>
              <a:rPr lang="en-US" sz="3600" dirty="0"/>
              <a:t>Age and sex</a:t>
            </a:r>
          </a:p>
        </p:txBody>
      </p:sp>
      <p:cxnSp>
        <p:nvCxnSpPr>
          <p:cNvPr id="29"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fontScale="92500"/>
          </a:bodyPr>
          <a:lstStyle/>
          <a:p>
            <a:pPr marL="0" indent="0">
              <a:buNone/>
            </a:pPr>
            <a:r>
              <a:rPr lang="en-US" sz="2800" dirty="0"/>
              <a:t>Among participants treated with </a:t>
            </a:r>
            <a:r>
              <a:rPr lang="en-US" sz="2800" dirty="0" err="1"/>
              <a:t>miraculon</a:t>
            </a:r>
            <a:r>
              <a:rPr lang="en-US" sz="2800" dirty="0"/>
              <a:t>-B  those between 67 and 73 years of age had the most benefit of 63.77% response. </a:t>
            </a:r>
          </a:p>
          <a:p>
            <a:pPr marL="0" indent="0">
              <a:buNone/>
            </a:pPr>
            <a:r>
              <a:rPr lang="en-US" sz="2800" dirty="0"/>
              <a:t>Sex does not affect the response of participants to treatment.</a:t>
            </a:r>
          </a:p>
          <a:p>
            <a:endParaRPr lang="en-US" dirty="0"/>
          </a:p>
          <a:p>
            <a:pPr marL="0" indent="0">
              <a:buNone/>
            </a:pPr>
            <a:r>
              <a:rPr lang="en-US" dirty="0"/>
              <a:t> </a:t>
            </a:r>
          </a:p>
          <a:p>
            <a:pPr marL="0" marR="0" lvl="0" indent="0" defTabSz="914400" rtl="0" eaLnBrk="0" fontAlgn="base" latinLnBrk="0" hangingPunct="0">
              <a:spcBef>
                <a:spcPct val="0"/>
              </a:spcBef>
              <a:spcAft>
                <a:spcPct val="0"/>
              </a:spcAft>
              <a:buClrTx/>
              <a:buSzTx/>
              <a:buFontTx/>
              <a:buNone/>
              <a:tabLst/>
            </a:pPr>
            <a:endParaRPr lang="en-US" altLang="en-US" dirty="0">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i="0" u="none" strike="noStrike" cap="none" normalizeH="0" baseline="0" dirty="0">
                <a:ln>
                  <a:noFill/>
                </a:ln>
                <a:effectLst/>
                <a:latin typeface="Arial" panose="020B0604020202020204" pitchFamily="34" charset="0"/>
              </a:rPr>
              <a:t> </a:t>
            </a:r>
            <a:endParaRPr lang="en-US" dirty="0"/>
          </a:p>
          <a:p>
            <a:pPr marL="0" indent="0">
              <a:buNone/>
            </a:pPr>
            <a:endParaRPr lang="en-US" dirty="0"/>
          </a:p>
          <a:p>
            <a:endParaRPr lang="en-US" dirty="0"/>
          </a:p>
          <a:p>
            <a:endParaRPr lang="en-US" dirty="0"/>
          </a:p>
        </p:txBody>
      </p:sp>
      <p:sp>
        <p:nvSpPr>
          <p:cNvPr id="30"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95302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Exclamation mark on a yellow background">
            <a:extLst>
              <a:ext uri="{FF2B5EF4-FFF2-40B4-BE49-F238E27FC236}">
                <a16:creationId xmlns="" xmlns:a16="http://schemas.microsoft.com/office/drawing/2014/main" id="{93D06588-A9C3-B050-C043-377CBD5A2190}"/>
              </a:ext>
            </a:extLst>
          </p:cNvPr>
          <p:cNvPicPr>
            <a:picLocks noChangeAspect="1"/>
          </p:cNvPicPr>
          <p:nvPr/>
        </p:nvPicPr>
        <p:blipFill rotWithShape="1">
          <a:blip r:embed="rId2" cstate="print">
            <a:duotone>
              <a:schemeClr val="bg2">
                <a:shade val="45000"/>
                <a:satMod val="135000"/>
              </a:schemeClr>
              <a:prstClr val="white"/>
            </a:duotone>
            <a:alphaModFix amt="45000"/>
          </a:blip>
          <a:srcRect t="2500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895652"/>
          </a:xfrm>
        </p:spPr>
        <p:txBody>
          <a:bodyPr>
            <a:normAutofit/>
          </a:bodyPr>
          <a:lstStyle/>
          <a:p>
            <a:r>
              <a:rPr lang="en-US" sz="3600" dirty="0"/>
              <a:t>Age and sex</a:t>
            </a:r>
          </a:p>
        </p:txBody>
      </p:sp>
      <p:cxnSp>
        <p:nvCxnSpPr>
          <p:cNvPr id="29"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fontScale="92500"/>
          </a:bodyPr>
          <a:lstStyle/>
          <a:p>
            <a:pPr marL="0" indent="0">
              <a:buNone/>
            </a:pPr>
            <a:r>
              <a:rPr lang="en-US" sz="2800" dirty="0"/>
              <a:t>Among participants treated with </a:t>
            </a:r>
            <a:r>
              <a:rPr lang="en-US" sz="2800" dirty="0" err="1"/>
              <a:t>miraculon</a:t>
            </a:r>
            <a:r>
              <a:rPr lang="en-US" sz="2800" dirty="0"/>
              <a:t>-B  those between 67 and 73 years of age had the most benefit of 63.77% response. </a:t>
            </a:r>
          </a:p>
          <a:p>
            <a:pPr marL="0" indent="0">
              <a:buNone/>
            </a:pPr>
            <a:r>
              <a:rPr lang="en-US" sz="2800" dirty="0"/>
              <a:t>Sex does not affect the response of participants to treatment.</a:t>
            </a:r>
          </a:p>
          <a:p>
            <a:endParaRPr lang="en-US" dirty="0"/>
          </a:p>
          <a:p>
            <a:pPr marL="0" indent="0">
              <a:buNone/>
            </a:pPr>
            <a:r>
              <a:rPr lang="en-US" dirty="0"/>
              <a:t> </a:t>
            </a:r>
          </a:p>
          <a:p>
            <a:pPr marL="0" marR="0" lvl="0" indent="0" defTabSz="914400" rtl="0" eaLnBrk="0" fontAlgn="base" latinLnBrk="0" hangingPunct="0">
              <a:spcBef>
                <a:spcPct val="0"/>
              </a:spcBef>
              <a:spcAft>
                <a:spcPct val="0"/>
              </a:spcAft>
              <a:buClrTx/>
              <a:buSzTx/>
              <a:buFontTx/>
              <a:buNone/>
              <a:tabLst/>
            </a:pPr>
            <a:endParaRPr lang="en-US" altLang="en-US" dirty="0">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i="0" u="none" strike="noStrike" cap="none" normalizeH="0" baseline="0" dirty="0">
                <a:ln>
                  <a:noFill/>
                </a:ln>
                <a:effectLst/>
                <a:latin typeface="Arial" panose="020B0604020202020204" pitchFamily="34" charset="0"/>
              </a:rPr>
              <a:t> </a:t>
            </a:r>
            <a:endParaRPr lang="en-US" dirty="0"/>
          </a:p>
          <a:p>
            <a:pPr marL="0" indent="0">
              <a:buNone/>
            </a:pPr>
            <a:endParaRPr lang="en-US" dirty="0"/>
          </a:p>
          <a:p>
            <a:endParaRPr lang="en-US" dirty="0"/>
          </a:p>
          <a:p>
            <a:endParaRPr lang="en-US" dirty="0"/>
          </a:p>
        </p:txBody>
      </p:sp>
      <p:sp>
        <p:nvSpPr>
          <p:cNvPr id="30"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15932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9E3965E-AC41-4711-9D10-E25ABB132D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 xmlns:a16="http://schemas.microsoft.com/office/drawing/2014/main" id="{1F5DC8C3-BA5F-4EED-BB9A-A14272BD82A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 xmlns:a16="http://schemas.microsoft.com/office/drawing/2014/main" id="{EE362070-691D-44DB-98D4-BC61774B0E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DA154C5-24C2-4851-4A54-E4481810BC84}"/>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dirty="0">
                <a:solidFill>
                  <a:schemeClr val="tx1">
                    <a:lumMod val="85000"/>
                    <a:lumOff val="15000"/>
                  </a:schemeClr>
                </a:solidFill>
              </a:rPr>
              <a:t>Power BI Dashboard</a:t>
            </a:r>
          </a:p>
        </p:txBody>
      </p:sp>
      <p:pic>
        <p:nvPicPr>
          <p:cNvPr id="6" name="Graphic 5" descr="Bar chart">
            <a:extLst>
              <a:ext uri="{FF2B5EF4-FFF2-40B4-BE49-F238E27FC236}">
                <a16:creationId xmlns="" xmlns:a16="http://schemas.microsoft.com/office/drawing/2014/main" id="{69A88C34-0BEA-B1F7-DFA1-E38258A8D33E}"/>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620973" y="1790485"/>
            <a:ext cx="2758331" cy="2758331"/>
          </a:xfrm>
          <a:prstGeom prst="rect">
            <a:avLst/>
          </a:prstGeom>
        </p:spPr>
      </p:pic>
      <p:cxnSp>
        <p:nvCxnSpPr>
          <p:cNvPr id="15" name="Straight Connector 14">
            <a:extLst>
              <a:ext uri="{FF2B5EF4-FFF2-40B4-BE49-F238E27FC236}">
                <a16:creationId xmlns="" xmlns:a16="http://schemas.microsoft.com/office/drawing/2014/main" id="{5A7EFE9C-DAE7-4ECA-BDB2-34E2534B8AB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32DB1480-5B24-4B37-B70E-C74945DD91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198764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C5F13F1-DF7B-68B0-D9F9-0C5F43E94173}"/>
              </a:ext>
            </a:extLst>
          </p:cNvPr>
          <p:cNvPicPr>
            <a:picLocks noChangeAspect="1"/>
          </p:cNvPicPr>
          <p:nvPr/>
        </p:nvPicPr>
        <p:blipFill>
          <a:blip r:embed="rId2" cstate="print"/>
          <a:stretch>
            <a:fillRect/>
          </a:stretch>
        </p:blipFill>
        <p:spPr>
          <a:xfrm>
            <a:off x="69695" y="0"/>
            <a:ext cx="12052610" cy="6858000"/>
          </a:xfrm>
          <a:prstGeom prst="rect">
            <a:avLst/>
          </a:prstGeom>
        </p:spPr>
      </p:pic>
    </p:spTree>
    <p:extLst>
      <p:ext uri="{BB962C8B-B14F-4D97-AF65-F5344CB8AC3E}">
        <p14:creationId xmlns="" xmlns:p14="http://schemas.microsoft.com/office/powerpoint/2010/main" val="45204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ECF0FC6-D57B-48B6-9036-F4FFD91A4B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990932" y="286603"/>
            <a:ext cx="6750987" cy="682325"/>
          </a:xfrm>
        </p:spPr>
        <p:txBody>
          <a:bodyPr>
            <a:normAutofit/>
          </a:bodyPr>
          <a:lstStyle/>
          <a:p>
            <a:r>
              <a:rPr lang="en-US" sz="3600" dirty="0">
                <a:solidFill>
                  <a:schemeClr val="tx1"/>
                </a:solidFill>
              </a:rPr>
              <a:t>Objective</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990932" y="1671624"/>
            <a:ext cx="6697715" cy="4217448"/>
          </a:xfrm>
        </p:spPr>
        <p:txBody>
          <a:bodyPr>
            <a:noAutofit/>
          </a:bodyPr>
          <a:lstStyle/>
          <a:p>
            <a:r>
              <a:rPr lang="en-US" sz="2800" dirty="0"/>
              <a:t>The objective of this project is to analyze the clinical trial data to gain understanding of its effectiveness in shrinking solid tumours in patients that don’t respond to other treatments. Results of this analysis will establish the efficacy of the drug, patients that are most likely to benefit from it and identify predictive biomarkers.</a:t>
            </a:r>
          </a:p>
        </p:txBody>
      </p:sp>
      <p:sp>
        <p:nvSpPr>
          <p:cNvPr id="10" name="Rectangle 9">
            <a:extLst>
              <a:ext uri="{FF2B5EF4-FFF2-40B4-BE49-F238E27FC236}">
                <a16:creationId xmlns="" xmlns:a16="http://schemas.microsoft.com/office/drawing/2014/main" id="{717A211C-5863-4303-AC3D-AEBFDF6D6A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 xmlns:a16="http://schemas.microsoft.com/office/drawing/2014/main" id="{70FA2369-10B3-4A99-93ED-036A92FD9C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157836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1092434"/>
          </a:xfrm>
        </p:spPr>
        <p:txBody>
          <a:bodyPr>
            <a:normAutofit/>
          </a:bodyPr>
          <a:lstStyle/>
          <a:p>
            <a:r>
              <a:rPr lang="en-US" sz="3600" dirty="0"/>
              <a:t>Conclusion</a:t>
            </a:r>
          </a:p>
        </p:txBody>
      </p:sp>
      <p:cxnSp>
        <p:nvCxnSpPr>
          <p:cNvPr id="55" name="Straight Connector 54">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2"/>
            <a:ext cx="10058400" cy="3760890"/>
          </a:xfrm>
        </p:spPr>
        <p:txBody>
          <a:bodyPr>
            <a:normAutofit fontScale="70000" lnSpcReduction="20000"/>
          </a:bodyPr>
          <a:lstStyle/>
          <a:p>
            <a:pPr marL="0" indent="0">
              <a:lnSpc>
                <a:spcPct val="100000"/>
              </a:lnSpc>
              <a:buNone/>
            </a:pPr>
            <a:r>
              <a:rPr lang="en-US" sz="3100" dirty="0" err="1"/>
              <a:t>Miraculon</a:t>
            </a:r>
            <a:r>
              <a:rPr lang="en-US" sz="3100" dirty="0"/>
              <a:t>-B is a potential drug for treatment of solid tumor. Those treated with it responded better compared to those with standard treatment.</a:t>
            </a:r>
          </a:p>
          <a:p>
            <a:pPr marL="0" indent="0">
              <a:lnSpc>
                <a:spcPct val="100000"/>
              </a:lnSpc>
              <a:buNone/>
            </a:pPr>
            <a:r>
              <a:rPr lang="en-US" sz="3100" dirty="0"/>
              <a:t>The protein concentration of patients can be used to predict if they will respond to treatment or not. Those with lower protein concentration benefitted more. Specifically, protein concentration between 55.857 and 76.429 had 100% response while those between 76.429(ug/L) and 96.857(ug/L) had 92.8% response. </a:t>
            </a:r>
          </a:p>
          <a:p>
            <a:pPr>
              <a:lnSpc>
                <a:spcPct val="100000"/>
              </a:lnSpc>
            </a:pPr>
            <a:endParaRPr lang="en-US" sz="1700" dirty="0"/>
          </a:p>
          <a:p>
            <a:pPr marL="0" indent="0">
              <a:lnSpc>
                <a:spcPct val="100000"/>
              </a:lnSpc>
              <a:buNone/>
            </a:pPr>
            <a:r>
              <a:rPr lang="en-US" sz="1700" dirty="0"/>
              <a:t> </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7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70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700" i="0" u="none" strike="noStrike" cap="none" normalizeH="0" baseline="0" dirty="0">
                <a:ln>
                  <a:noFill/>
                </a:ln>
                <a:effectLst/>
                <a:latin typeface="Arial" panose="020B0604020202020204" pitchFamily="34" charset="0"/>
              </a:rPr>
              <a:t> </a:t>
            </a:r>
            <a:endParaRPr lang="en-US" sz="1700" dirty="0"/>
          </a:p>
          <a:p>
            <a:pPr marL="0" indent="0">
              <a:lnSpc>
                <a:spcPct val="100000"/>
              </a:lnSpc>
              <a:buNone/>
            </a:pPr>
            <a:endParaRPr lang="en-US" sz="1700" dirty="0"/>
          </a:p>
          <a:p>
            <a:pPr>
              <a:lnSpc>
                <a:spcPct val="100000"/>
              </a:lnSpc>
            </a:pPr>
            <a:endParaRPr lang="en-US" sz="1700" dirty="0"/>
          </a:p>
          <a:p>
            <a:pPr>
              <a:lnSpc>
                <a:spcPct val="100000"/>
              </a:lnSpc>
            </a:pPr>
            <a:endParaRPr lang="en-US" sz="1700" dirty="0"/>
          </a:p>
        </p:txBody>
      </p:sp>
      <p:sp>
        <p:nvSpPr>
          <p:cNvPr id="57" name="Rectangle 56">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851915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ysing medical x-ray results">
            <a:extLst>
              <a:ext uri="{FF2B5EF4-FFF2-40B4-BE49-F238E27FC236}">
                <a16:creationId xmlns="" xmlns:a16="http://schemas.microsoft.com/office/drawing/2014/main" id="{0C258425-A922-809A-056A-3ED59212758D}"/>
              </a:ext>
            </a:extLst>
          </p:cNvPr>
          <p:cNvPicPr>
            <a:picLocks noChangeAspect="1"/>
          </p:cNvPicPr>
          <p:nvPr/>
        </p:nvPicPr>
        <p:blipFill rotWithShape="1">
          <a:blip r:embed="rId2" cstate="print">
            <a:duotone>
              <a:schemeClr val="bg2">
                <a:shade val="45000"/>
                <a:satMod val="135000"/>
              </a:schemeClr>
              <a:prstClr val="white"/>
            </a:duotone>
            <a:alphaModFix amt="45000"/>
          </a:blip>
          <a:srcRect t="1573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3"/>
            <a:ext cx="10058400" cy="1450757"/>
          </a:xfrm>
        </p:spPr>
        <p:txBody>
          <a:bodyPr>
            <a:normAutofit/>
          </a:bodyPr>
          <a:lstStyle/>
          <a:p>
            <a:r>
              <a:rPr lang="en-US"/>
              <a:t>Conclusion</a:t>
            </a:r>
          </a:p>
        </p:txBody>
      </p:sp>
      <p:cxnSp>
        <p:nvCxnSpPr>
          <p:cNvPr id="11"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058400" cy="3760891"/>
          </a:xfrm>
        </p:spPr>
        <p:txBody>
          <a:bodyPr>
            <a:normAutofit fontScale="92500"/>
          </a:bodyPr>
          <a:lstStyle/>
          <a:p>
            <a:r>
              <a:rPr lang="en-US" sz="2800" dirty="0"/>
              <a:t>Sex, age and weight can not reliably predict whether a patient will respond to treatment or not. However, there is a higher chance for those between the age of 67 and 73 years to benefit more from miraculon-B. Similarly, patients that weigh above 127.56kg are better candidates to benefit from it.</a:t>
            </a:r>
          </a:p>
          <a:p>
            <a:pPr marL="0" indent="0">
              <a:buNone/>
            </a:pPr>
            <a:r>
              <a:rPr lang="en-US" dirty="0"/>
              <a:t> </a:t>
            </a:r>
          </a:p>
          <a:p>
            <a:pPr marL="0" marR="0" lvl="0" indent="0" defTabSz="914400" rtl="0" eaLnBrk="0" fontAlgn="base" latinLnBrk="0" hangingPunct="0">
              <a:spcBef>
                <a:spcPct val="0"/>
              </a:spcBef>
              <a:spcAft>
                <a:spcPct val="0"/>
              </a:spcAft>
              <a:buClrTx/>
              <a:buSzTx/>
              <a:buFontTx/>
              <a:buNone/>
              <a:tabLst/>
            </a:pPr>
            <a:endParaRPr lang="en-US" altLang="en-US" dirty="0">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i="0" u="none" strike="noStrike" cap="none" normalizeH="0" baseline="0" dirty="0">
                <a:ln>
                  <a:noFill/>
                </a:ln>
                <a:effectLst/>
                <a:latin typeface="Arial" panose="020B0604020202020204" pitchFamily="34" charset="0"/>
              </a:rPr>
              <a:t> </a:t>
            </a:r>
            <a:endParaRPr lang="en-US" dirty="0"/>
          </a:p>
          <a:p>
            <a:pPr marL="0" indent="0">
              <a:buNone/>
            </a:pPr>
            <a:endParaRPr lang="en-US" dirty="0"/>
          </a:p>
          <a:p>
            <a:endParaRPr lang="en-US" dirty="0"/>
          </a:p>
          <a:p>
            <a:endParaRPr lang="en-US" dirty="0"/>
          </a:p>
        </p:txBody>
      </p:sp>
      <p:sp>
        <p:nvSpPr>
          <p:cNvPr id="13"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310437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ysing medical x-ray results">
            <a:extLst>
              <a:ext uri="{FF2B5EF4-FFF2-40B4-BE49-F238E27FC236}">
                <a16:creationId xmlns="" xmlns:a16="http://schemas.microsoft.com/office/drawing/2014/main" id="{0C258425-A922-809A-056A-3ED59212758D}"/>
              </a:ext>
            </a:extLst>
          </p:cNvPr>
          <p:cNvPicPr>
            <a:picLocks noChangeAspect="1"/>
          </p:cNvPicPr>
          <p:nvPr/>
        </p:nvPicPr>
        <p:blipFill rotWithShape="1">
          <a:blip r:embed="rId2" cstate="print">
            <a:duotone>
              <a:schemeClr val="bg2">
                <a:shade val="45000"/>
                <a:satMod val="135000"/>
              </a:schemeClr>
              <a:prstClr val="white"/>
            </a:duotone>
            <a:alphaModFix amt="45000"/>
          </a:blip>
          <a:srcRect t="15730"/>
          <a:stretch/>
        </p:blipFill>
        <p:spPr>
          <a:xfrm>
            <a:off x="20" y="10"/>
            <a:ext cx="12191980" cy="6857990"/>
          </a:xfrm>
          <a:prstGeom prst="rect">
            <a:avLst/>
          </a:prstGeom>
        </p:spPr>
      </p:pic>
      <p:cxnSp>
        <p:nvCxnSpPr>
          <p:cNvPr id="11"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 xmlns:a16="http://schemas.microsoft.com/office/drawing/2014/main" id="{679058BB-1CB8-7F3B-D5D3-EF086486F86A}"/>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668237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 on document with pen">
            <a:extLst>
              <a:ext uri="{FF2B5EF4-FFF2-40B4-BE49-F238E27FC236}">
                <a16:creationId xmlns="" xmlns:a16="http://schemas.microsoft.com/office/drawing/2014/main" id="{5D06E891-B46E-DB90-34B4-76606691AAAB}"/>
              </a:ext>
            </a:extLst>
          </p:cNvPr>
          <p:cNvPicPr>
            <a:picLocks noChangeAspect="1"/>
          </p:cNvPicPr>
          <p:nvPr/>
        </p:nvPicPr>
        <p:blipFill rotWithShape="1">
          <a:blip r:embed="rId2" cstate="print">
            <a:duotone>
              <a:schemeClr val="bg2">
                <a:shade val="45000"/>
                <a:satMod val="135000"/>
              </a:schemeClr>
              <a:prstClr val="white"/>
            </a:duotone>
            <a:alphaModFix amt="45000"/>
          </a:blip>
          <a:srcRect t="1510" b="1422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3"/>
            <a:ext cx="10058400" cy="1450757"/>
          </a:xfrm>
        </p:spPr>
        <p:txBody>
          <a:bodyPr>
            <a:normAutofit/>
          </a:bodyPr>
          <a:lstStyle/>
          <a:p>
            <a:r>
              <a:rPr lang="en-US"/>
              <a:t>Methodology</a:t>
            </a:r>
          </a:p>
        </p:txBody>
      </p:sp>
      <p:cxnSp>
        <p:nvCxnSpPr>
          <p:cNvPr id="20" name="Straight Connector 19">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1097280" y="2108201"/>
            <a:ext cx="10780684" cy="3760891"/>
          </a:xfrm>
        </p:spPr>
        <p:txBody>
          <a:bodyPr>
            <a:normAutofit/>
          </a:bodyPr>
          <a:lstStyle/>
          <a:p>
            <a:pPr marL="0" indent="0">
              <a:buNone/>
            </a:pPr>
            <a:r>
              <a:rPr lang="en-US" dirty="0"/>
              <a:t>The dataset was analyzed in three different forms:</a:t>
            </a:r>
          </a:p>
          <a:p>
            <a:pPr marL="0" indent="0">
              <a:buNone/>
            </a:pPr>
            <a:r>
              <a:rPr lang="en-US" dirty="0"/>
              <a:t>Data of all participants treated with both miraculon-B and control</a:t>
            </a:r>
          </a:p>
          <a:p>
            <a:pPr marL="0" indent="0">
              <a:buNone/>
            </a:pPr>
            <a:r>
              <a:rPr lang="en-US" dirty="0"/>
              <a:t>Data of participants treated with miraculon-B</a:t>
            </a:r>
          </a:p>
          <a:p>
            <a:pPr marL="0" indent="0">
              <a:buNone/>
            </a:pPr>
            <a:r>
              <a:rPr lang="en-US" dirty="0"/>
              <a:t>Data of participants treated with control/standard care.</a:t>
            </a:r>
          </a:p>
          <a:p>
            <a:pPr marL="0" indent="0">
              <a:buNone/>
            </a:pPr>
            <a:r>
              <a:rPr lang="en-US" dirty="0"/>
              <a:t>Python was used for this analysis in a google Collaboratory notebook</a:t>
            </a:r>
          </a:p>
          <a:p>
            <a:pPr marL="0" indent="0">
              <a:buNone/>
            </a:pPr>
            <a:endParaRPr lang="en-US" dirty="0"/>
          </a:p>
          <a:p>
            <a:pPr marL="0" indent="0">
              <a:buNone/>
            </a:pPr>
            <a:endParaRPr lang="en-US" dirty="0"/>
          </a:p>
        </p:txBody>
      </p:sp>
      <p:sp>
        <p:nvSpPr>
          <p:cNvPr id="22" name="Rectangle 21">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66177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558DB37-9FEE-48A2-8578-ED04015739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F7FCCA6-00E2-4F74-A105-0D769872F2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3"/>
            <a:ext cx="10058400" cy="1013691"/>
          </a:xfrm>
        </p:spPr>
        <p:txBody>
          <a:bodyPr anchor="ctr">
            <a:normAutofit/>
          </a:bodyPr>
          <a:lstStyle/>
          <a:p>
            <a:r>
              <a:rPr lang="en-US" sz="3600" dirty="0">
                <a:solidFill>
                  <a:srgbClr val="FFFFFF"/>
                </a:solidFill>
              </a:rPr>
              <a:t>Data preprocessing</a:t>
            </a:r>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01399" y="2151878"/>
            <a:ext cx="10058400" cy="3569413"/>
          </a:xfrm>
        </p:spPr>
        <p:txBody>
          <a:bodyPr>
            <a:normAutofit/>
          </a:bodyPr>
          <a:lstStyle/>
          <a:p>
            <a:pPr marL="0" indent="0">
              <a:buNone/>
            </a:pPr>
            <a:r>
              <a:rPr lang="en-US" sz="2800" dirty="0"/>
              <a:t>The two different dataset were read into the environment and merged for this analysis. The first contains blood protein concentration of participants while the second contains records of their age, weight, sex, kind of treatment they received and their response. Thereafter some steps were implemented to clean the data.</a:t>
            </a:r>
          </a:p>
          <a:p>
            <a:pPr marL="0" indent="0">
              <a:buNone/>
            </a:pPr>
            <a:endParaRPr lang="en-US" sz="2400" dirty="0"/>
          </a:p>
          <a:p>
            <a:pPr marL="0" indent="0">
              <a:buNone/>
            </a:pPr>
            <a:endParaRPr lang="en-US" sz="2800" dirty="0"/>
          </a:p>
          <a:p>
            <a:pPr marL="0" indent="0">
              <a:buNone/>
            </a:pPr>
            <a:endParaRPr lang="en-US" sz="2800" dirty="0"/>
          </a:p>
        </p:txBody>
      </p:sp>
      <p:sp>
        <p:nvSpPr>
          <p:cNvPr id="12" name="Rectangle 11">
            <a:extLst>
              <a:ext uri="{FF2B5EF4-FFF2-40B4-BE49-F238E27FC236}">
                <a16:creationId xmlns="" xmlns:a16="http://schemas.microsoft.com/office/drawing/2014/main" id="{9B834327-03F1-4931-8261-971373A5A6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75952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1097280" y="286604"/>
            <a:ext cx="10058400" cy="702304"/>
          </a:xfrm>
        </p:spPr>
        <p:txBody>
          <a:bodyPr>
            <a:normAutofit/>
          </a:bodyPr>
          <a:lstStyle/>
          <a:p>
            <a:r>
              <a:rPr lang="en-US" sz="3200" dirty="0"/>
              <a:t>Data Preprocessing</a:t>
            </a:r>
          </a:p>
        </p:txBody>
      </p:sp>
      <p:graphicFrame>
        <p:nvGraphicFramePr>
          <p:cNvPr id="5" name="Content Placeholder 2">
            <a:extLst>
              <a:ext uri="{FF2B5EF4-FFF2-40B4-BE49-F238E27FC236}">
                <a16:creationId xmlns="" xmlns:a16="http://schemas.microsoft.com/office/drawing/2014/main" id="{22441A69-EB84-FBF8-DA3F-1FE46CBEEFC1}"/>
              </a:ext>
            </a:extLst>
          </p:cNvPr>
          <p:cNvGraphicFramePr>
            <a:graphicFrameLocks noGrp="1"/>
          </p:cNvGraphicFramePr>
          <p:nvPr>
            <p:ph idx="1"/>
          </p:nvPr>
        </p:nvGraphicFramePr>
        <p:xfrm>
          <a:off x="1073020" y="1446245"/>
          <a:ext cx="10052180" cy="4749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2933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BF8C3-C55D-9AFA-9263-A7C54287D654}"/>
              </a:ext>
            </a:extLst>
          </p:cNvPr>
          <p:cNvSpPr>
            <a:spLocks noGrp="1"/>
          </p:cNvSpPr>
          <p:nvPr>
            <p:ph type="title"/>
          </p:nvPr>
        </p:nvSpPr>
        <p:spPr>
          <a:xfrm>
            <a:off x="817361" y="286604"/>
            <a:ext cx="10058400" cy="702304"/>
          </a:xfrm>
        </p:spPr>
        <p:txBody>
          <a:bodyPr>
            <a:normAutofit/>
          </a:bodyPr>
          <a:lstStyle/>
          <a:p>
            <a:r>
              <a:rPr lang="en-US" sz="3200"/>
              <a:t>Data Analysis findings</a:t>
            </a:r>
            <a:endParaRPr lang="en-US" sz="3200" dirty="0"/>
          </a:p>
        </p:txBody>
      </p:sp>
      <p:sp>
        <p:nvSpPr>
          <p:cNvPr id="3" name="Content Placeholder 2">
            <a:extLst>
              <a:ext uri="{FF2B5EF4-FFF2-40B4-BE49-F238E27FC236}">
                <a16:creationId xmlns="" xmlns:a16="http://schemas.microsoft.com/office/drawing/2014/main" id="{3EFEFCA5-09D6-FF5E-B204-2480624C5493}"/>
              </a:ext>
            </a:extLst>
          </p:cNvPr>
          <p:cNvSpPr>
            <a:spLocks noGrp="1"/>
          </p:cNvSpPr>
          <p:nvPr>
            <p:ph idx="1"/>
          </p:nvPr>
        </p:nvSpPr>
        <p:spPr>
          <a:xfrm>
            <a:off x="839754" y="988908"/>
            <a:ext cx="10052180" cy="4749282"/>
          </a:xfrm>
        </p:spPr>
        <p:txBody>
          <a:bodyPr>
            <a:normAutofit/>
          </a:bodyPr>
          <a:lstStyle/>
          <a:p>
            <a:r>
              <a:rPr lang="en-US" sz="2400"/>
              <a:t>43.5% of the participants treated with either the Miraculon-B or the standard treatment responded to treatment.</a:t>
            </a:r>
          </a:p>
          <a:p>
            <a:endParaRPr lang="en-US" sz="2800" dirty="0"/>
          </a:p>
        </p:txBody>
      </p:sp>
      <p:pic>
        <p:nvPicPr>
          <p:cNvPr id="7" name="Picture 6">
            <a:extLst>
              <a:ext uri="{FF2B5EF4-FFF2-40B4-BE49-F238E27FC236}">
                <a16:creationId xmlns="" xmlns:a16="http://schemas.microsoft.com/office/drawing/2014/main" id="{80A94790-C7F3-BDA9-5790-37874193F21A}"/>
              </a:ext>
            </a:extLst>
          </p:cNvPr>
          <p:cNvPicPr>
            <a:picLocks noChangeAspect="1"/>
          </p:cNvPicPr>
          <p:nvPr/>
        </p:nvPicPr>
        <p:blipFill>
          <a:blip r:embed="rId2" cstate="print"/>
          <a:stretch>
            <a:fillRect/>
          </a:stretch>
        </p:blipFill>
        <p:spPr>
          <a:xfrm>
            <a:off x="5748339" y="2301842"/>
            <a:ext cx="5792852" cy="4165633"/>
          </a:xfrm>
          <a:prstGeom prst="rect">
            <a:avLst/>
          </a:prstGeom>
        </p:spPr>
      </p:pic>
      <p:pic>
        <p:nvPicPr>
          <p:cNvPr id="9" name="Picture 8">
            <a:extLst>
              <a:ext uri="{FF2B5EF4-FFF2-40B4-BE49-F238E27FC236}">
                <a16:creationId xmlns="" xmlns:a16="http://schemas.microsoft.com/office/drawing/2014/main" id="{ADAD7247-E42F-BAA4-50C1-2A4AD429F281}"/>
              </a:ext>
            </a:extLst>
          </p:cNvPr>
          <p:cNvPicPr>
            <a:picLocks noChangeAspect="1"/>
          </p:cNvPicPr>
          <p:nvPr/>
        </p:nvPicPr>
        <p:blipFill>
          <a:blip r:embed="rId3" cstate="print"/>
          <a:stretch>
            <a:fillRect/>
          </a:stretch>
        </p:blipFill>
        <p:spPr>
          <a:xfrm>
            <a:off x="650810" y="2301842"/>
            <a:ext cx="5792853" cy="4165633"/>
          </a:xfrm>
          <a:prstGeom prst="rect">
            <a:avLst/>
          </a:prstGeom>
        </p:spPr>
      </p:pic>
    </p:spTree>
    <p:extLst>
      <p:ext uri="{BB962C8B-B14F-4D97-AF65-F5344CB8AC3E}">
        <p14:creationId xmlns="" xmlns:p14="http://schemas.microsoft.com/office/powerpoint/2010/main" val="123309115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2300</TotalTime>
  <Words>1212</Words>
  <Application>Microsoft Office PowerPoint</Application>
  <PresentationFormat>Custom</PresentationFormat>
  <Paragraphs>166</Paragraphs>
  <Slides>52</Slides>
  <Notes>0</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RetrospectVTI</vt:lpstr>
      <vt:lpstr>Analyzing the effectiveness of a new drug for the treatment of solid tumour</vt:lpstr>
      <vt:lpstr>Content</vt:lpstr>
      <vt:lpstr>Content</vt:lpstr>
      <vt:lpstr>Introduction</vt:lpstr>
      <vt:lpstr>Objective</vt:lpstr>
      <vt:lpstr>Methodology</vt:lpstr>
      <vt:lpstr>Data preprocessing</vt:lpstr>
      <vt:lpstr>Data Preprocessing</vt:lpstr>
      <vt:lpstr>Data Analysis findings</vt:lpstr>
      <vt:lpstr>Treatment arms</vt:lpstr>
      <vt:lpstr>Treatment arms</vt:lpstr>
      <vt:lpstr>Protein concentration</vt:lpstr>
      <vt:lpstr>Protein concentration</vt:lpstr>
      <vt:lpstr>Age</vt:lpstr>
      <vt:lpstr>Age</vt:lpstr>
      <vt:lpstr>Weight</vt:lpstr>
      <vt:lpstr>Weight</vt:lpstr>
      <vt:lpstr>  </vt:lpstr>
      <vt:lpstr>Response of participants to miraculon-B</vt:lpstr>
      <vt:lpstr>Protein concentration</vt:lpstr>
      <vt:lpstr>Protein concentration</vt:lpstr>
      <vt:lpstr>Weight</vt:lpstr>
      <vt:lpstr>Weight</vt:lpstr>
      <vt:lpstr>sex</vt:lpstr>
      <vt:lpstr>Age</vt:lpstr>
      <vt:lpstr>Age</vt:lpstr>
      <vt:lpstr>  </vt:lpstr>
      <vt:lpstr>Participants treated with standard care (control)</vt:lpstr>
      <vt:lpstr>Protein concentration</vt:lpstr>
      <vt:lpstr>Protein concentration</vt:lpstr>
      <vt:lpstr>Age</vt:lpstr>
      <vt:lpstr>Age</vt:lpstr>
      <vt:lpstr>Weight</vt:lpstr>
      <vt:lpstr>Weight</vt:lpstr>
      <vt:lpstr>Slide 35</vt:lpstr>
      <vt:lpstr>Slide 36</vt:lpstr>
      <vt:lpstr>Slide 37</vt:lpstr>
      <vt:lpstr>Slide 38</vt:lpstr>
      <vt:lpstr>Slide 39</vt:lpstr>
      <vt:lpstr>Slide 40</vt:lpstr>
      <vt:lpstr>Slide 41</vt:lpstr>
      <vt:lpstr>Slide 42</vt:lpstr>
      <vt:lpstr>Interpretation of results</vt:lpstr>
      <vt:lpstr>Interpretation of results</vt:lpstr>
      <vt:lpstr>Weight</vt:lpstr>
      <vt:lpstr>Age and sex</vt:lpstr>
      <vt:lpstr>Age and sex</vt:lpstr>
      <vt:lpstr>Power BI Dashboard</vt:lpstr>
      <vt:lpstr>Slide 49</vt:lpstr>
      <vt:lpstr>Conclusion</vt:lpstr>
      <vt:lpstr>Conclusion</vt:lpstr>
      <vt:lpstr>Slide 52</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effectiveness of Miraculon-B</dc:title>
  <dc:creator>Theophilus</dc:creator>
  <cp:lastModifiedBy>PC</cp:lastModifiedBy>
  <cp:revision>99</cp:revision>
  <dcterms:created xsi:type="dcterms:W3CDTF">2023-05-19T08:15:09Z</dcterms:created>
  <dcterms:modified xsi:type="dcterms:W3CDTF">2023-05-24T11:04:54Z</dcterms:modified>
</cp:coreProperties>
</file>